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2" r:id="rId2"/>
    <p:sldId id="264" r:id="rId3"/>
    <p:sldId id="266" r:id="rId4"/>
    <p:sldId id="257" r:id="rId5"/>
    <p:sldId id="283" r:id="rId6"/>
    <p:sldId id="286" r:id="rId7"/>
    <p:sldId id="284" r:id="rId8"/>
    <p:sldId id="285" r:id="rId9"/>
    <p:sldId id="265" r:id="rId10"/>
    <p:sldId id="267" r:id="rId11"/>
    <p:sldId id="287" r:id="rId12"/>
    <p:sldId id="268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308" r:id="rId24"/>
    <p:sldId id="307" r:id="rId25"/>
    <p:sldId id="304" r:id="rId26"/>
    <p:sldId id="305" r:id="rId27"/>
    <p:sldId id="309" r:id="rId28"/>
    <p:sldId id="30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1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.wmf"/><Relationship Id="rId7" Type="http://schemas.openxmlformats.org/officeDocument/2006/relationships/image" Target="../media/image4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44.wmf"/><Relationship Id="rId5" Type="http://schemas.openxmlformats.org/officeDocument/2006/relationships/image" Target="../media/image53.wmf"/><Relationship Id="rId10" Type="http://schemas.openxmlformats.org/officeDocument/2006/relationships/image" Target="../media/image56.wmf"/><Relationship Id="rId4" Type="http://schemas.openxmlformats.org/officeDocument/2006/relationships/image" Target="../media/image52.wmf"/><Relationship Id="rId9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7.wmf"/><Relationship Id="rId7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4.wmf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3.wmf"/><Relationship Id="rId7" Type="http://schemas.openxmlformats.org/officeDocument/2006/relationships/image" Target="../media/image40.wmf"/><Relationship Id="rId2" Type="http://schemas.openxmlformats.org/officeDocument/2006/relationships/image" Target="../media/image2.wmf"/><Relationship Id="rId1" Type="http://schemas.openxmlformats.org/officeDocument/2006/relationships/image" Target="../media/image8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7.wmf"/><Relationship Id="rId4" Type="http://schemas.openxmlformats.org/officeDocument/2006/relationships/image" Target="../media/image4.wmf"/><Relationship Id="rId9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9.wmf"/><Relationship Id="rId7" Type="http://schemas.openxmlformats.org/officeDocument/2006/relationships/image" Target="../media/image80.wmf"/><Relationship Id="rId2" Type="http://schemas.openxmlformats.org/officeDocument/2006/relationships/image" Target="../media/image78.wmf"/><Relationship Id="rId1" Type="http://schemas.openxmlformats.org/officeDocument/2006/relationships/image" Target="../media/image2.wmf"/><Relationship Id="rId6" Type="http://schemas.openxmlformats.org/officeDocument/2006/relationships/image" Target="../media/image75.wmf"/><Relationship Id="rId5" Type="http://schemas.openxmlformats.org/officeDocument/2006/relationships/image" Target="../media/image4.wmf"/><Relationship Id="rId4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88.wmf"/><Relationship Id="rId3" Type="http://schemas.openxmlformats.org/officeDocument/2006/relationships/image" Target="../media/image75.wmf"/><Relationship Id="rId7" Type="http://schemas.openxmlformats.org/officeDocument/2006/relationships/image" Target="../media/image48.wmf"/><Relationship Id="rId12" Type="http://schemas.openxmlformats.org/officeDocument/2006/relationships/image" Target="../media/image87.wmf"/><Relationship Id="rId2" Type="http://schemas.openxmlformats.org/officeDocument/2006/relationships/image" Target="../media/image40.wmf"/><Relationship Id="rId1" Type="http://schemas.openxmlformats.org/officeDocument/2006/relationships/image" Target="../media/image2.wmf"/><Relationship Id="rId6" Type="http://schemas.openxmlformats.org/officeDocument/2006/relationships/image" Target="../media/image83.wmf"/><Relationship Id="rId11" Type="http://schemas.openxmlformats.org/officeDocument/2006/relationships/image" Target="../media/image86.wmf"/><Relationship Id="rId5" Type="http://schemas.openxmlformats.org/officeDocument/2006/relationships/image" Target="../media/image46.wmf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3.wmf"/><Relationship Id="rId7" Type="http://schemas.openxmlformats.org/officeDocument/2006/relationships/image" Target="../media/image40.wmf"/><Relationship Id="rId2" Type="http://schemas.openxmlformats.org/officeDocument/2006/relationships/image" Target="../media/image2.wmf"/><Relationship Id="rId1" Type="http://schemas.openxmlformats.org/officeDocument/2006/relationships/image" Target="../media/image8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4.wmf"/><Relationship Id="rId9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3.wmf"/><Relationship Id="rId7" Type="http://schemas.openxmlformats.org/officeDocument/2006/relationships/image" Target="../media/image40.wmf"/><Relationship Id="rId2" Type="http://schemas.openxmlformats.org/officeDocument/2006/relationships/image" Target="../media/image2.wmf"/><Relationship Id="rId1" Type="http://schemas.openxmlformats.org/officeDocument/2006/relationships/image" Target="../media/image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4.wmf"/><Relationship Id="rId9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01.wmf"/><Relationship Id="rId3" Type="http://schemas.openxmlformats.org/officeDocument/2006/relationships/image" Target="../media/image57.wmf"/><Relationship Id="rId7" Type="http://schemas.openxmlformats.org/officeDocument/2006/relationships/image" Target="../media/image60.wmf"/><Relationship Id="rId12" Type="http://schemas.openxmlformats.org/officeDocument/2006/relationships/image" Target="../media/image100.wmf"/><Relationship Id="rId2" Type="http://schemas.openxmlformats.org/officeDocument/2006/relationships/image" Target="../media/image94.wmf"/><Relationship Id="rId1" Type="http://schemas.openxmlformats.org/officeDocument/2006/relationships/image" Target="../media/image44.wmf"/><Relationship Id="rId6" Type="http://schemas.openxmlformats.org/officeDocument/2006/relationships/image" Target="../media/image96.wmf"/><Relationship Id="rId11" Type="http://schemas.openxmlformats.org/officeDocument/2006/relationships/image" Target="../media/image99.wmf"/><Relationship Id="rId5" Type="http://schemas.openxmlformats.org/officeDocument/2006/relationships/image" Target="../media/image58.wmf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image" Target="../media/image61.wmf"/><Relationship Id="rId1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8.wmf"/><Relationship Id="rId1" Type="http://schemas.openxmlformats.org/officeDocument/2006/relationships/image" Target="../media/image103.wmf"/><Relationship Id="rId6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8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46.wmf"/><Relationship Id="rId5" Type="http://schemas.openxmlformats.org/officeDocument/2006/relationships/image" Target="../media/image82.wmf"/><Relationship Id="rId4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98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61.wmf"/><Relationship Id="rId5" Type="http://schemas.openxmlformats.org/officeDocument/2006/relationships/image" Target="../media/image97.wmf"/><Relationship Id="rId4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8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1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9.wmf"/><Relationship Id="rId7" Type="http://schemas.openxmlformats.org/officeDocument/2006/relationships/image" Target="../media/image34.wmf"/><Relationship Id="rId2" Type="http://schemas.openxmlformats.org/officeDocument/2006/relationships/image" Target="../media/image16.wmf"/><Relationship Id="rId1" Type="http://schemas.openxmlformats.org/officeDocument/2006/relationships/image" Target="../media/image3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1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16.wmf"/><Relationship Id="rId6" Type="http://schemas.openxmlformats.org/officeDocument/2006/relationships/image" Target="../media/image30.wmf"/><Relationship Id="rId5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4.wmf"/><Relationship Id="rId7" Type="http://schemas.openxmlformats.org/officeDocument/2006/relationships/image" Target="../media/image4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CFAD3320-3B12-4718-BF69-E95D20C8A4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87BF6-A80A-4C74-A74A-4FB8A4B80911}" type="slidenum">
              <a:rPr lang="en-US"/>
              <a:pPr/>
              <a:t>1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0D8F-ED3A-4C17-AB05-08DE2D70CDEE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98A1-268D-416D-971A-0BFAA3580B97}" type="slidenum">
              <a:rPr lang="en-US"/>
              <a:pPr/>
              <a:t>11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88F65-3BAD-4380-811D-9A1CFE1EDD2B}" type="slidenum">
              <a:rPr lang="en-US"/>
              <a:pPr/>
              <a:t>12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A5F4F-D1BC-4535-B9B1-1CE903F026B6}" type="slidenum">
              <a:rPr lang="en-US"/>
              <a:pPr/>
              <a:t>13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B60CF-0DD9-4614-98AB-7A6602AFB303}" type="slidenum">
              <a:rPr lang="en-US"/>
              <a:pPr/>
              <a:t>14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04D32-DC81-47AB-95DE-8C6EC778AD2A}" type="slidenum">
              <a:rPr lang="en-US"/>
              <a:pPr/>
              <a:t>15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9F20C-9CB3-4C72-92C0-3032CF193155}" type="slidenum">
              <a:rPr lang="en-US"/>
              <a:pPr/>
              <a:t>16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CB2F7-1FA0-4645-8819-9347AC1A9CB8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AAF95-447B-46AB-92AA-F68969EFC64F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8FAD-D5B2-4441-A5F7-0ECBBC78A29B}" type="slidenum">
              <a:rPr lang="en-US"/>
              <a:pPr/>
              <a:t>19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D35F-4AFA-4AF1-A493-032F40718A1C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05BBD-B840-4C1B-AE2E-890C02E8340B}" type="slidenum">
              <a:rPr lang="en-US"/>
              <a:pPr/>
              <a:t>20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2B834-B068-445C-87A0-5C07DA639E4B}" type="slidenum">
              <a:rPr lang="en-US"/>
              <a:pPr/>
              <a:t>21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BDDDE-EDF8-45C6-9A10-8790768F6AC6}" type="slidenum">
              <a:rPr lang="en-US"/>
              <a:pPr/>
              <a:t>22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29A76-70A8-4E42-B59F-930164BEA2F2}" type="slidenum">
              <a:rPr lang="en-US"/>
              <a:pPr/>
              <a:t>23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2303E-8070-4150-872F-7358B73C7CDA}" type="slidenum">
              <a:rPr lang="en-US"/>
              <a:pPr/>
              <a:t>24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F5544-C3CE-466C-B10A-D4FA63910ACC}" type="slidenum">
              <a:rPr lang="en-US"/>
              <a:pPr/>
              <a:t>25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AA3E6-A864-478E-9573-F9440D58ABCB}" type="slidenum">
              <a:rPr lang="en-US"/>
              <a:pPr/>
              <a:t>27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38B0F-A836-40C9-AB06-9FCF2DE593F3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EFA4A-3A8E-4DF3-BD0E-BB1846815BBE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B0D0B-644A-461F-AA94-394767D38882}" type="slidenum">
              <a:rPr lang="en-US"/>
              <a:pPr/>
              <a:t>4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D41B2-890A-43AA-9EBD-CC1C37CDB8A8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34F6A-4B50-4944-9B32-C49ABF865A30}" type="slidenum">
              <a:rPr lang="en-US"/>
              <a:pPr/>
              <a:t>6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3A3BD-42F4-48B7-8A1A-6BEBCF465AD9}" type="slidenum">
              <a:rPr lang="en-US"/>
              <a:pPr/>
              <a:t>7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D7FBC-CA1D-457D-A9F1-97BA68DC22FA}" type="slidenum">
              <a:rPr lang="en-US"/>
              <a:pPr/>
              <a:t>8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BEC16-A539-49D9-BC72-C24C3176F234}" type="slidenum">
              <a:rPr lang="en-US"/>
              <a:pPr/>
              <a:t>9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068F8-9411-44CC-8821-DC30F7A28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2D083-A123-4D0B-AB79-A862C139E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D825F-4BA7-4B12-B1D2-7338F0214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101A4-E4EF-46A7-B6B8-030F04B0B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AA89-CB03-4BC8-8EAE-07DA7769F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25FDA-387D-40F3-91BA-9CB4D9238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D0CFC-DE36-471D-8446-61E18BC13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B047F-A2C0-49F9-B642-240D4B574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96378-8887-4C06-A385-0641E6D7F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D7338-0837-438B-8043-59AAF7014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6841-710F-4A73-9F94-541130D78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653D9A59-3219-4810-8B00-F9B112A3FF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2.bin"/><Relationship Id="rId18" Type="http://schemas.openxmlformats.org/officeDocument/2006/relationships/oleObject" Target="../embeddings/oleObject9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89.bin"/><Relationship Id="rId19" Type="http://schemas.openxmlformats.org/officeDocument/2006/relationships/oleObject" Target="../embeddings/oleObject98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oleObject" Target="../embeddings/oleObject10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1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18.bin"/><Relationship Id="rId19" Type="http://schemas.openxmlformats.org/officeDocument/2006/relationships/oleObject" Target="../embeddings/oleObject127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oleObject" Target="../embeddings/oleObject13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32.bin"/><Relationship Id="rId12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4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Relationship Id="rId14" Type="http://schemas.openxmlformats.org/officeDocument/2006/relationships/oleObject" Target="../embeddings/oleObject1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2.bin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oleObject" Target="../embeddings/oleObject15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52.bin"/><Relationship Id="rId12" Type="http://schemas.openxmlformats.org/officeDocument/2006/relationships/oleObject" Target="../embeddings/oleObject157.bin"/><Relationship Id="rId17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1.bin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60.bin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49.bin"/><Relationship Id="rId9" Type="http://schemas.openxmlformats.org/officeDocument/2006/relationships/oleObject" Target="../embeddings/oleObject154.bin"/><Relationship Id="rId14" Type="http://schemas.openxmlformats.org/officeDocument/2006/relationships/oleObject" Target="../embeddings/oleObject15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13" Type="http://schemas.openxmlformats.org/officeDocument/2006/relationships/oleObject" Target="../embeddings/oleObject172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66.bin"/><Relationship Id="rId12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5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65.bin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4.bin"/><Relationship Id="rId15" Type="http://schemas.openxmlformats.org/officeDocument/2006/relationships/oleObject" Target="../embeddings/oleObject174.bin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Relationship Id="rId14" Type="http://schemas.openxmlformats.org/officeDocument/2006/relationships/oleObject" Target="../embeddings/oleObject17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oleObject" Target="../embeddings/oleObject185.bin"/><Relationship Id="rId18" Type="http://schemas.openxmlformats.org/officeDocument/2006/relationships/oleObject" Target="../embeddings/oleObject19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79.bin"/><Relationship Id="rId12" Type="http://schemas.openxmlformats.org/officeDocument/2006/relationships/oleObject" Target="../embeddings/oleObject184.bin"/><Relationship Id="rId1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8.bin"/><Relationship Id="rId20" Type="http://schemas.openxmlformats.org/officeDocument/2006/relationships/oleObject" Target="../embeddings/oleObject19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78.bin"/><Relationship Id="rId11" Type="http://schemas.openxmlformats.org/officeDocument/2006/relationships/oleObject" Target="../embeddings/oleObject183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7.bin"/><Relationship Id="rId10" Type="http://schemas.openxmlformats.org/officeDocument/2006/relationships/oleObject" Target="../embeddings/oleObject182.bin"/><Relationship Id="rId19" Type="http://schemas.openxmlformats.org/officeDocument/2006/relationships/oleObject" Target="../embeddings/oleObject191.bin"/><Relationship Id="rId4" Type="http://schemas.openxmlformats.org/officeDocument/2006/relationships/oleObject" Target="../embeddings/oleObject176.bin"/><Relationship Id="rId9" Type="http://schemas.openxmlformats.org/officeDocument/2006/relationships/oleObject" Target="../embeddings/oleObject181.bin"/><Relationship Id="rId14" Type="http://schemas.openxmlformats.org/officeDocument/2006/relationships/oleObject" Target="../embeddings/oleObject18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7.bin"/><Relationship Id="rId13" Type="http://schemas.openxmlformats.org/officeDocument/2006/relationships/oleObject" Target="../embeddings/oleObject20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96.bin"/><Relationship Id="rId12" Type="http://schemas.openxmlformats.org/officeDocument/2006/relationships/oleObject" Target="../embeddings/oleObject20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5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95.bin"/><Relationship Id="rId11" Type="http://schemas.openxmlformats.org/officeDocument/2006/relationships/oleObject" Target="../embeddings/oleObject200.bin"/><Relationship Id="rId5" Type="http://schemas.openxmlformats.org/officeDocument/2006/relationships/oleObject" Target="../embeddings/oleObject194.bin"/><Relationship Id="rId15" Type="http://schemas.openxmlformats.org/officeDocument/2006/relationships/oleObject" Target="../embeddings/oleObject204.bin"/><Relationship Id="rId10" Type="http://schemas.openxmlformats.org/officeDocument/2006/relationships/oleObject" Target="../embeddings/oleObject199.bin"/><Relationship Id="rId4" Type="http://schemas.openxmlformats.org/officeDocument/2006/relationships/oleObject" Target="../embeddings/oleObject193.bin"/><Relationship Id="rId9" Type="http://schemas.openxmlformats.org/officeDocument/2006/relationships/oleObject" Target="../embeddings/oleObject198.bin"/><Relationship Id="rId14" Type="http://schemas.openxmlformats.org/officeDocument/2006/relationships/oleObject" Target="../embeddings/oleObject20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oleObject" Target="../embeddings/oleObject215.bin"/><Relationship Id="rId18" Type="http://schemas.openxmlformats.org/officeDocument/2006/relationships/oleObject" Target="../embeddings/oleObject22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09.bin"/><Relationship Id="rId12" Type="http://schemas.openxmlformats.org/officeDocument/2006/relationships/oleObject" Target="../embeddings/oleObject214.bin"/><Relationship Id="rId17" Type="http://schemas.openxmlformats.org/officeDocument/2006/relationships/oleObject" Target="../embeddings/oleObject2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08.bin"/><Relationship Id="rId11" Type="http://schemas.openxmlformats.org/officeDocument/2006/relationships/oleObject" Target="../embeddings/oleObject213.bin"/><Relationship Id="rId5" Type="http://schemas.openxmlformats.org/officeDocument/2006/relationships/oleObject" Target="../embeddings/oleObject207.bin"/><Relationship Id="rId15" Type="http://schemas.openxmlformats.org/officeDocument/2006/relationships/oleObject" Target="../embeddings/oleObject217.bin"/><Relationship Id="rId10" Type="http://schemas.openxmlformats.org/officeDocument/2006/relationships/oleObject" Target="../embeddings/oleObject212.bin"/><Relationship Id="rId4" Type="http://schemas.openxmlformats.org/officeDocument/2006/relationships/oleObject" Target="../embeddings/oleObject206.bin"/><Relationship Id="rId9" Type="http://schemas.openxmlformats.org/officeDocument/2006/relationships/oleObject" Target="../embeddings/oleObject211.bin"/><Relationship Id="rId14" Type="http://schemas.openxmlformats.org/officeDocument/2006/relationships/oleObject" Target="../embeddings/oleObject21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13" Type="http://schemas.openxmlformats.org/officeDocument/2006/relationships/oleObject" Target="../embeddings/oleObject230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24.bin"/><Relationship Id="rId12" Type="http://schemas.openxmlformats.org/officeDocument/2006/relationships/oleObject" Target="../embeddings/oleObject229.bin"/><Relationship Id="rId17" Type="http://schemas.openxmlformats.org/officeDocument/2006/relationships/oleObject" Target="../embeddings/oleObject2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3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23.bin"/><Relationship Id="rId11" Type="http://schemas.openxmlformats.org/officeDocument/2006/relationships/oleObject" Target="../embeddings/oleObject228.bin"/><Relationship Id="rId5" Type="http://schemas.openxmlformats.org/officeDocument/2006/relationships/oleObject" Target="../embeddings/oleObject222.bin"/><Relationship Id="rId15" Type="http://schemas.openxmlformats.org/officeDocument/2006/relationships/oleObject" Target="../embeddings/oleObject232.bin"/><Relationship Id="rId10" Type="http://schemas.openxmlformats.org/officeDocument/2006/relationships/oleObject" Target="../embeddings/oleObject227.bin"/><Relationship Id="rId4" Type="http://schemas.openxmlformats.org/officeDocument/2006/relationships/oleObject" Target="../embeddings/oleObject221.bin"/><Relationship Id="rId9" Type="http://schemas.openxmlformats.org/officeDocument/2006/relationships/oleObject" Target="../embeddings/oleObject226.bin"/><Relationship Id="rId14" Type="http://schemas.openxmlformats.org/officeDocument/2006/relationships/oleObject" Target="../embeddings/oleObject23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9.bin"/><Relationship Id="rId13" Type="http://schemas.openxmlformats.org/officeDocument/2006/relationships/oleObject" Target="../embeddings/oleObject244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38.bin"/><Relationship Id="rId12" Type="http://schemas.openxmlformats.org/officeDocument/2006/relationships/oleObject" Target="../embeddings/oleObject2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37.bin"/><Relationship Id="rId11" Type="http://schemas.openxmlformats.org/officeDocument/2006/relationships/oleObject" Target="../embeddings/oleObject242.bin"/><Relationship Id="rId5" Type="http://schemas.openxmlformats.org/officeDocument/2006/relationships/oleObject" Target="../embeddings/oleObject236.bin"/><Relationship Id="rId10" Type="http://schemas.openxmlformats.org/officeDocument/2006/relationships/oleObject" Target="../embeddings/oleObject241.bin"/><Relationship Id="rId4" Type="http://schemas.openxmlformats.org/officeDocument/2006/relationships/oleObject" Target="../embeddings/oleObject235.bin"/><Relationship Id="rId9" Type="http://schemas.openxmlformats.org/officeDocument/2006/relationships/oleObject" Target="../embeddings/oleObject24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9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47.bin"/><Relationship Id="rId11" Type="http://schemas.openxmlformats.org/officeDocument/2006/relationships/oleObject" Target="../embeddings/oleObject252.bin"/><Relationship Id="rId5" Type="http://schemas.openxmlformats.org/officeDocument/2006/relationships/oleObject" Target="../embeddings/oleObject246.bin"/><Relationship Id="rId10" Type="http://schemas.openxmlformats.org/officeDocument/2006/relationships/oleObject" Target="../embeddings/oleObject251.bin"/><Relationship Id="rId4" Type="http://schemas.openxmlformats.org/officeDocument/2006/relationships/oleObject" Target="../embeddings/oleObject245.bin"/><Relationship Id="rId9" Type="http://schemas.openxmlformats.org/officeDocument/2006/relationships/oleObject" Target="../embeddings/oleObject25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5.bin"/><Relationship Id="rId13" Type="http://schemas.openxmlformats.org/officeDocument/2006/relationships/oleObject" Target="../embeddings/oleObject260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54.bin"/><Relationship Id="rId12" Type="http://schemas.openxmlformats.org/officeDocument/2006/relationships/oleObject" Target="../embeddings/oleObject2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53.bin"/><Relationship Id="rId11" Type="http://schemas.openxmlformats.org/officeDocument/2006/relationships/oleObject" Target="../embeddings/oleObject258.bin"/><Relationship Id="rId5" Type="http://schemas.openxmlformats.org/officeDocument/2006/relationships/image" Target="../media/image120.png"/><Relationship Id="rId10" Type="http://schemas.openxmlformats.org/officeDocument/2006/relationships/oleObject" Target="../embeddings/oleObject257.bin"/><Relationship Id="rId4" Type="http://schemas.openxmlformats.org/officeDocument/2006/relationships/image" Target="../media/image119.png"/><Relationship Id="rId9" Type="http://schemas.openxmlformats.org/officeDocument/2006/relationships/oleObject" Target="../embeddings/oleObject25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4.bin"/><Relationship Id="rId13" Type="http://schemas.openxmlformats.org/officeDocument/2006/relationships/oleObject" Target="../embeddings/oleObject26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63.bin"/><Relationship Id="rId12" Type="http://schemas.openxmlformats.org/officeDocument/2006/relationships/oleObject" Target="../embeddings/oleObject2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62.bin"/><Relationship Id="rId11" Type="http://schemas.openxmlformats.org/officeDocument/2006/relationships/oleObject" Target="../embeddings/oleObject267.bin"/><Relationship Id="rId5" Type="http://schemas.openxmlformats.org/officeDocument/2006/relationships/oleObject" Target="../embeddings/oleObject261.bin"/><Relationship Id="rId10" Type="http://schemas.openxmlformats.org/officeDocument/2006/relationships/oleObject" Target="../embeddings/oleObject266.bin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265.bin"/><Relationship Id="rId14" Type="http://schemas.openxmlformats.org/officeDocument/2006/relationships/oleObject" Target="../embeddings/oleObject27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5.bin"/><Relationship Id="rId13" Type="http://schemas.openxmlformats.org/officeDocument/2006/relationships/oleObject" Target="../embeddings/oleObject280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74.bin"/><Relationship Id="rId12" Type="http://schemas.openxmlformats.org/officeDocument/2006/relationships/oleObject" Target="../embeddings/oleObject2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73.bin"/><Relationship Id="rId11" Type="http://schemas.openxmlformats.org/officeDocument/2006/relationships/oleObject" Target="../embeddings/oleObject278.bin"/><Relationship Id="rId5" Type="http://schemas.openxmlformats.org/officeDocument/2006/relationships/oleObject" Target="../embeddings/oleObject272.bin"/><Relationship Id="rId10" Type="http://schemas.openxmlformats.org/officeDocument/2006/relationships/oleObject" Target="../embeddings/oleObject277.bin"/><Relationship Id="rId4" Type="http://schemas.openxmlformats.org/officeDocument/2006/relationships/oleObject" Target="../embeddings/oleObject271.bin"/><Relationship Id="rId9" Type="http://schemas.openxmlformats.org/officeDocument/2006/relationships/oleObject" Target="../embeddings/oleObject276.bin"/><Relationship Id="rId14" Type="http://schemas.openxmlformats.org/officeDocument/2006/relationships/image" Target="../media/image1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70" name="Text Box 54"/>
          <p:cNvSpPr txBox="1">
            <a:spLocks noChangeArrowheads="1"/>
          </p:cNvSpPr>
          <p:nvPr/>
        </p:nvSpPr>
        <p:spPr bwMode="auto">
          <a:xfrm>
            <a:off x="0" y="2057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0">
                <a:solidFill>
                  <a:schemeClr val="accent2"/>
                </a:solidFill>
                <a:latin typeface="Arial" charset="0"/>
              </a:rPr>
              <a:t>4. Multirate Systems and their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26670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>
            <a:off x="36576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77" name="Object 65"/>
          <p:cNvGraphicFramePr>
            <a:graphicFrameLocks noChangeAspect="1"/>
          </p:cNvGraphicFramePr>
          <p:nvPr/>
        </p:nvGraphicFramePr>
        <p:xfrm>
          <a:off x="1219200" y="1600200"/>
          <a:ext cx="533400" cy="369888"/>
        </p:xfrm>
        <a:graphic>
          <a:graphicData uri="http://schemas.openxmlformats.org/presentationml/2006/ole">
            <p:oleObj spid="_x0000_s13377" name="Equation" r:id="rId4" imgW="291960" imgH="203040" progId="Equation.3">
              <p:embed/>
            </p:oleObj>
          </a:graphicData>
        </a:graphic>
      </p:graphicFrame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1905000" y="1828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12954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80" name="Object 68"/>
          <p:cNvGraphicFramePr>
            <a:graphicFrameLocks noChangeAspect="1"/>
          </p:cNvGraphicFramePr>
          <p:nvPr/>
        </p:nvGraphicFramePr>
        <p:xfrm>
          <a:off x="1935163" y="1909763"/>
          <a:ext cx="619125" cy="387350"/>
        </p:xfrm>
        <a:graphic>
          <a:graphicData uri="http://schemas.openxmlformats.org/presentationml/2006/ole">
            <p:oleObj spid="_x0000_s13380" name="Equation" r:id="rId5" imgW="342720" imgH="215640" progId="Equation.3">
              <p:embed/>
            </p:oleObj>
          </a:graphicData>
        </a:graphic>
      </p:graphicFrame>
      <p:graphicFrame>
        <p:nvGraphicFramePr>
          <p:cNvPr id="13381" name="Object 69"/>
          <p:cNvGraphicFramePr>
            <a:graphicFrameLocks noChangeAspect="1"/>
          </p:cNvGraphicFramePr>
          <p:nvPr/>
        </p:nvGraphicFramePr>
        <p:xfrm>
          <a:off x="4221163" y="1524000"/>
          <a:ext cx="625475" cy="369888"/>
        </p:xfrm>
        <a:graphic>
          <a:graphicData uri="http://schemas.openxmlformats.org/presentationml/2006/ole">
            <p:oleObj spid="_x0000_s13381" name="Equation" r:id="rId6" imgW="342720" imgH="203040" progId="Equation.3">
              <p:embed/>
            </p:oleObj>
          </a:graphicData>
        </a:graphic>
      </p:graphicFrame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6477000" y="45720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NOBLE IDENTITY</a:t>
            </a:r>
          </a:p>
        </p:txBody>
      </p:sp>
      <p:sp>
        <p:nvSpPr>
          <p:cNvPr id="13408" name="Line 96"/>
          <p:cNvSpPr>
            <a:spLocks noChangeShapeType="1"/>
          </p:cNvSpPr>
          <p:nvPr/>
        </p:nvSpPr>
        <p:spPr bwMode="auto">
          <a:xfrm>
            <a:off x="36576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09" name="Object 97"/>
          <p:cNvGraphicFramePr>
            <a:graphicFrameLocks noChangeAspect="1"/>
          </p:cNvGraphicFramePr>
          <p:nvPr/>
        </p:nvGraphicFramePr>
        <p:xfrm>
          <a:off x="1066800" y="5410200"/>
          <a:ext cx="533400" cy="369888"/>
        </p:xfrm>
        <a:graphic>
          <a:graphicData uri="http://schemas.openxmlformats.org/presentationml/2006/ole">
            <p:oleObj spid="_x0000_s13409" name="Equation" r:id="rId7" imgW="291960" imgH="203040" progId="Equation.3">
              <p:embed/>
            </p:oleObj>
          </a:graphicData>
        </a:graphic>
      </p:graphicFrame>
      <p:sp>
        <p:nvSpPr>
          <p:cNvPr id="13410" name="Rectangle 98"/>
          <p:cNvSpPr>
            <a:spLocks noChangeArrowheads="1"/>
          </p:cNvSpPr>
          <p:nvPr/>
        </p:nvSpPr>
        <p:spPr bwMode="auto">
          <a:xfrm>
            <a:off x="2743200" y="5715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Line 99"/>
          <p:cNvSpPr>
            <a:spLocks noChangeShapeType="1"/>
          </p:cNvSpPr>
          <p:nvPr/>
        </p:nvSpPr>
        <p:spPr bwMode="auto">
          <a:xfrm>
            <a:off x="1600200" y="601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12" name="Object 100"/>
          <p:cNvGraphicFramePr>
            <a:graphicFrameLocks noChangeAspect="1"/>
          </p:cNvGraphicFramePr>
          <p:nvPr/>
        </p:nvGraphicFramePr>
        <p:xfrm>
          <a:off x="2822575" y="5773738"/>
          <a:ext cx="825500" cy="431800"/>
        </p:xfrm>
        <a:graphic>
          <a:graphicData uri="http://schemas.openxmlformats.org/presentationml/2006/ole">
            <p:oleObj spid="_x0000_s13412" name="Equation" r:id="rId8" imgW="457200" imgH="241200" progId="Equation.3">
              <p:embed/>
            </p:oleObj>
          </a:graphicData>
        </a:graphic>
      </p:graphicFrame>
      <p:sp>
        <p:nvSpPr>
          <p:cNvPr id="13413" name="Line 101"/>
          <p:cNvSpPr>
            <a:spLocks noChangeShapeType="1"/>
          </p:cNvSpPr>
          <p:nvPr/>
        </p:nvSpPr>
        <p:spPr bwMode="auto">
          <a:xfrm>
            <a:off x="36576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" name="Rectangle 102"/>
          <p:cNvSpPr>
            <a:spLocks noChangeArrowheads="1"/>
          </p:cNvSpPr>
          <p:nvPr/>
        </p:nvSpPr>
        <p:spPr bwMode="auto">
          <a:xfrm>
            <a:off x="2743200" y="4724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415" name="Object 103"/>
          <p:cNvGraphicFramePr>
            <a:graphicFrameLocks noChangeAspect="1"/>
          </p:cNvGraphicFramePr>
          <p:nvPr/>
        </p:nvGraphicFramePr>
        <p:xfrm>
          <a:off x="2833688" y="4794250"/>
          <a:ext cx="803275" cy="409575"/>
        </p:xfrm>
        <a:graphic>
          <a:graphicData uri="http://schemas.openxmlformats.org/presentationml/2006/ole">
            <p:oleObj spid="_x0000_s13415" name="Equation" r:id="rId9" imgW="444240" imgH="228600" progId="Equation.3">
              <p:embed/>
            </p:oleObj>
          </a:graphicData>
        </a:graphic>
      </p:graphicFrame>
      <p:sp>
        <p:nvSpPr>
          <p:cNvPr id="13416" name="Rectangle 104"/>
          <p:cNvSpPr>
            <a:spLocks noChangeArrowheads="1"/>
          </p:cNvSpPr>
          <p:nvPr/>
        </p:nvSpPr>
        <p:spPr bwMode="auto">
          <a:xfrm>
            <a:off x="2133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417" name="Object 105"/>
          <p:cNvGraphicFramePr>
            <a:graphicFrameLocks noChangeAspect="1"/>
          </p:cNvGraphicFramePr>
          <p:nvPr/>
        </p:nvGraphicFramePr>
        <p:xfrm>
          <a:off x="2133600" y="5181600"/>
          <a:ext cx="412750" cy="363538"/>
        </p:xfrm>
        <a:graphic>
          <a:graphicData uri="http://schemas.openxmlformats.org/presentationml/2006/ole">
            <p:oleObj spid="_x0000_s13417" name="Equation" r:id="rId10" imgW="215640" imgH="190440" progId="Equation.3">
              <p:embed/>
            </p:oleObj>
          </a:graphicData>
        </a:graphic>
      </p:graphicFrame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23622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9" name="Line 107"/>
          <p:cNvSpPr>
            <a:spLocks noChangeShapeType="1"/>
          </p:cNvSpPr>
          <p:nvPr/>
        </p:nvSpPr>
        <p:spPr bwMode="auto">
          <a:xfrm>
            <a:off x="23622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0" name="Line 108"/>
          <p:cNvSpPr>
            <a:spLocks noChangeShapeType="1"/>
          </p:cNvSpPr>
          <p:nvPr/>
        </p:nvSpPr>
        <p:spPr bwMode="auto">
          <a:xfrm>
            <a:off x="2362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1" name="Line 109"/>
          <p:cNvSpPr>
            <a:spLocks noChangeShapeType="1"/>
          </p:cNvSpPr>
          <p:nvPr/>
        </p:nvSpPr>
        <p:spPr bwMode="auto">
          <a:xfrm>
            <a:off x="52578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22" name="Object 110"/>
          <p:cNvGraphicFramePr>
            <a:graphicFrameLocks noChangeAspect="1"/>
          </p:cNvGraphicFramePr>
          <p:nvPr/>
        </p:nvGraphicFramePr>
        <p:xfrm>
          <a:off x="5410200" y="5410200"/>
          <a:ext cx="625475" cy="369888"/>
        </p:xfrm>
        <a:graphic>
          <a:graphicData uri="http://schemas.openxmlformats.org/presentationml/2006/ole">
            <p:oleObj spid="_x0000_s13422" name="Equation" r:id="rId11" imgW="342720" imgH="203040" progId="Equation.3">
              <p:embed/>
            </p:oleObj>
          </a:graphicData>
        </a:graphic>
      </p:graphicFrame>
      <p:sp>
        <p:nvSpPr>
          <p:cNvPr id="13423" name="AutoShape 111"/>
          <p:cNvSpPr>
            <a:spLocks noChangeArrowheads="1"/>
          </p:cNvSpPr>
          <p:nvPr/>
        </p:nvSpPr>
        <p:spPr bwMode="auto">
          <a:xfrm>
            <a:off x="3886200" y="5867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Line 112"/>
          <p:cNvSpPr>
            <a:spLocks noChangeShapeType="1"/>
          </p:cNvSpPr>
          <p:nvPr/>
        </p:nvSpPr>
        <p:spPr bwMode="auto">
          <a:xfrm>
            <a:off x="4038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5" name="Line 113"/>
          <p:cNvSpPr>
            <a:spLocks noChangeShapeType="1"/>
          </p:cNvSpPr>
          <p:nvPr/>
        </p:nvSpPr>
        <p:spPr bwMode="auto">
          <a:xfrm>
            <a:off x="41910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6" name="Rectangle 114"/>
          <p:cNvSpPr>
            <a:spLocks noChangeArrowheads="1"/>
          </p:cNvSpPr>
          <p:nvPr/>
        </p:nvSpPr>
        <p:spPr bwMode="auto">
          <a:xfrm>
            <a:off x="1828800" y="4572000"/>
            <a:ext cx="2514600" cy="1905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" name="Text Box 115"/>
          <p:cNvSpPr txBox="1">
            <a:spLocks noChangeArrowheads="1"/>
          </p:cNvSpPr>
          <p:nvPr/>
        </p:nvSpPr>
        <p:spPr bwMode="auto">
          <a:xfrm>
            <a:off x="1295400" y="3200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POLYPHASE</a:t>
            </a:r>
          </a:p>
        </p:txBody>
      </p:sp>
      <p:sp>
        <p:nvSpPr>
          <p:cNvPr id="13428" name="Line 116"/>
          <p:cNvSpPr>
            <a:spLocks noChangeShapeType="1"/>
          </p:cNvSpPr>
          <p:nvPr/>
        </p:nvSpPr>
        <p:spPr bwMode="auto">
          <a:xfrm>
            <a:off x="2667000" y="3810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9" name="Line 117"/>
          <p:cNvSpPr>
            <a:spLocks noChangeShapeType="1"/>
          </p:cNvSpPr>
          <p:nvPr/>
        </p:nvSpPr>
        <p:spPr bwMode="auto">
          <a:xfrm flipH="1" flipV="1">
            <a:off x="2133600" y="2743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0" name="Rectangle 118"/>
          <p:cNvSpPr>
            <a:spLocks noChangeArrowheads="1"/>
          </p:cNvSpPr>
          <p:nvPr/>
        </p:nvSpPr>
        <p:spPr bwMode="auto">
          <a:xfrm>
            <a:off x="3048000" y="1905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1" name="Line 119"/>
          <p:cNvSpPr>
            <a:spLocks noChangeShapeType="1"/>
          </p:cNvSpPr>
          <p:nvPr/>
        </p:nvSpPr>
        <p:spPr bwMode="auto">
          <a:xfrm>
            <a:off x="32004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32" name="Object 120"/>
          <p:cNvGraphicFramePr>
            <a:graphicFrameLocks noChangeAspect="1"/>
          </p:cNvGraphicFramePr>
          <p:nvPr/>
        </p:nvGraphicFramePr>
        <p:xfrm>
          <a:off x="3276600" y="1905000"/>
          <a:ext cx="317500" cy="412750"/>
        </p:xfrm>
        <a:graphic>
          <a:graphicData uri="http://schemas.openxmlformats.org/presentationml/2006/ole">
            <p:oleObj spid="_x0000_s13432" name="Equation" r:id="rId12" imgW="126720" imgH="164880" progId="Equation.3">
              <p:embed/>
            </p:oleObj>
          </a:graphicData>
        </a:graphic>
      </p:graphicFrame>
      <p:sp>
        <p:nvSpPr>
          <p:cNvPr id="13433" name="Rectangle 121"/>
          <p:cNvSpPr>
            <a:spLocks noChangeArrowheads="1"/>
          </p:cNvSpPr>
          <p:nvPr/>
        </p:nvSpPr>
        <p:spPr bwMode="auto">
          <a:xfrm>
            <a:off x="4648200" y="5791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4" name="Line 122"/>
          <p:cNvSpPr>
            <a:spLocks noChangeShapeType="1"/>
          </p:cNvSpPr>
          <p:nvPr/>
        </p:nvSpPr>
        <p:spPr bwMode="auto">
          <a:xfrm>
            <a:off x="48006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35" name="Object 123"/>
          <p:cNvGraphicFramePr>
            <a:graphicFrameLocks noChangeAspect="1"/>
          </p:cNvGraphicFramePr>
          <p:nvPr/>
        </p:nvGraphicFramePr>
        <p:xfrm>
          <a:off x="4876800" y="5791200"/>
          <a:ext cx="317500" cy="412750"/>
        </p:xfrm>
        <a:graphic>
          <a:graphicData uri="http://schemas.openxmlformats.org/presentationml/2006/ole">
            <p:oleObj spid="_x0000_s13435" name="Equation" r:id="rId13" imgW="126720" imgH="164880" progId="Equation.3">
              <p:embed/>
            </p:oleObj>
          </a:graphicData>
        </a:graphic>
      </p:graphicFrame>
      <p:sp>
        <p:nvSpPr>
          <p:cNvPr id="13436" name="Line 124"/>
          <p:cNvSpPr>
            <a:spLocks noChangeShapeType="1"/>
          </p:cNvSpPr>
          <p:nvPr/>
        </p:nvSpPr>
        <p:spPr bwMode="auto">
          <a:xfrm>
            <a:off x="65532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7" name="Line 125"/>
          <p:cNvSpPr>
            <a:spLocks noChangeShapeType="1"/>
          </p:cNvSpPr>
          <p:nvPr/>
        </p:nvSpPr>
        <p:spPr bwMode="auto">
          <a:xfrm flipV="1">
            <a:off x="7620000" y="3886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8" name="Line 126"/>
          <p:cNvSpPr>
            <a:spLocks noChangeShapeType="1"/>
          </p:cNvSpPr>
          <p:nvPr/>
        </p:nvSpPr>
        <p:spPr bwMode="auto">
          <a:xfrm flipV="1">
            <a:off x="7086600" y="5486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9" name="Line 127"/>
          <p:cNvSpPr>
            <a:spLocks noChangeShapeType="1"/>
          </p:cNvSpPr>
          <p:nvPr/>
        </p:nvSpPr>
        <p:spPr bwMode="auto">
          <a:xfrm>
            <a:off x="76962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40" name="Object 128"/>
          <p:cNvGraphicFramePr>
            <a:graphicFrameLocks noChangeAspect="1"/>
          </p:cNvGraphicFramePr>
          <p:nvPr/>
        </p:nvGraphicFramePr>
        <p:xfrm>
          <a:off x="4572000" y="2590800"/>
          <a:ext cx="533400" cy="369888"/>
        </p:xfrm>
        <a:graphic>
          <a:graphicData uri="http://schemas.openxmlformats.org/presentationml/2006/ole">
            <p:oleObj spid="_x0000_s13440" name="Equation" r:id="rId14" imgW="291960" imgH="203040" progId="Equation.3">
              <p:embed/>
            </p:oleObj>
          </a:graphicData>
        </a:graphic>
      </p:graphicFrame>
      <p:sp>
        <p:nvSpPr>
          <p:cNvPr id="13441" name="Rectangle 129"/>
          <p:cNvSpPr>
            <a:spLocks noChangeArrowheads="1"/>
          </p:cNvSpPr>
          <p:nvPr/>
        </p:nvSpPr>
        <p:spPr bwMode="auto">
          <a:xfrm>
            <a:off x="6781800" y="27432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42" name="Line 130"/>
          <p:cNvSpPr>
            <a:spLocks noChangeShapeType="1"/>
          </p:cNvSpPr>
          <p:nvPr/>
        </p:nvSpPr>
        <p:spPr bwMode="auto">
          <a:xfrm>
            <a:off x="4724400" y="3048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43" name="Object 131"/>
          <p:cNvGraphicFramePr>
            <a:graphicFrameLocks noChangeAspect="1"/>
          </p:cNvGraphicFramePr>
          <p:nvPr/>
        </p:nvGraphicFramePr>
        <p:xfrm>
          <a:off x="6907213" y="2813050"/>
          <a:ext cx="733425" cy="409575"/>
        </p:xfrm>
        <a:graphic>
          <a:graphicData uri="http://schemas.openxmlformats.org/presentationml/2006/ole">
            <p:oleObj spid="_x0000_s13443" name="Equation" r:id="rId15" imgW="406080" imgH="228600" progId="Equation.3">
              <p:embed/>
            </p:oleObj>
          </a:graphicData>
        </a:graphic>
      </p:graphicFrame>
      <p:sp>
        <p:nvSpPr>
          <p:cNvPr id="13444" name="Line 132"/>
          <p:cNvSpPr>
            <a:spLocks noChangeShapeType="1"/>
          </p:cNvSpPr>
          <p:nvPr/>
        </p:nvSpPr>
        <p:spPr bwMode="auto">
          <a:xfrm>
            <a:off x="769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45" name="Rectangle 133"/>
          <p:cNvSpPr>
            <a:spLocks noChangeArrowheads="1"/>
          </p:cNvSpPr>
          <p:nvPr/>
        </p:nvSpPr>
        <p:spPr bwMode="auto">
          <a:xfrm>
            <a:off x="6781800" y="1752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446" name="Object 134"/>
          <p:cNvGraphicFramePr>
            <a:graphicFrameLocks noChangeAspect="1"/>
          </p:cNvGraphicFramePr>
          <p:nvPr/>
        </p:nvGraphicFramePr>
        <p:xfrm>
          <a:off x="6929438" y="1833563"/>
          <a:ext cx="688975" cy="387350"/>
        </p:xfrm>
        <a:graphic>
          <a:graphicData uri="http://schemas.openxmlformats.org/presentationml/2006/ole">
            <p:oleObj spid="_x0000_s13446" name="Equation" r:id="rId16" imgW="380880" imgH="215640" progId="Equation.3">
              <p:embed/>
            </p:oleObj>
          </a:graphicData>
        </a:graphic>
      </p:graphicFrame>
      <p:sp>
        <p:nvSpPr>
          <p:cNvPr id="13447" name="Rectangle 135"/>
          <p:cNvSpPr>
            <a:spLocks noChangeArrowheads="1"/>
          </p:cNvSpPr>
          <p:nvPr/>
        </p:nvSpPr>
        <p:spPr bwMode="auto">
          <a:xfrm>
            <a:off x="5257800" y="2209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448" name="Object 136"/>
          <p:cNvGraphicFramePr>
            <a:graphicFrameLocks noChangeAspect="1"/>
          </p:cNvGraphicFramePr>
          <p:nvPr/>
        </p:nvGraphicFramePr>
        <p:xfrm>
          <a:off x="5257800" y="2286000"/>
          <a:ext cx="412750" cy="363538"/>
        </p:xfrm>
        <a:graphic>
          <a:graphicData uri="http://schemas.openxmlformats.org/presentationml/2006/ole">
            <p:oleObj spid="_x0000_s13448" name="Equation" r:id="rId17" imgW="215640" imgH="190440" progId="Equation.3">
              <p:embed/>
            </p:oleObj>
          </a:graphicData>
        </a:graphic>
      </p:graphicFrame>
      <p:sp>
        <p:nvSpPr>
          <p:cNvPr id="13449" name="Line 137"/>
          <p:cNvSpPr>
            <a:spLocks noChangeShapeType="1"/>
          </p:cNvSpPr>
          <p:nvPr/>
        </p:nvSpPr>
        <p:spPr bwMode="auto">
          <a:xfrm>
            <a:off x="54864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50" name="Line 138"/>
          <p:cNvSpPr>
            <a:spLocks noChangeShapeType="1"/>
          </p:cNvSpPr>
          <p:nvPr/>
        </p:nvSpPr>
        <p:spPr bwMode="auto">
          <a:xfrm>
            <a:off x="5486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51" name="Line 139"/>
          <p:cNvSpPr>
            <a:spLocks noChangeShapeType="1"/>
          </p:cNvSpPr>
          <p:nvPr/>
        </p:nvSpPr>
        <p:spPr bwMode="auto">
          <a:xfrm>
            <a:off x="5486400" y="205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52" name="Rectangle 140"/>
          <p:cNvSpPr>
            <a:spLocks noChangeArrowheads="1"/>
          </p:cNvSpPr>
          <p:nvPr/>
        </p:nvSpPr>
        <p:spPr bwMode="auto">
          <a:xfrm>
            <a:off x="5867400" y="2819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53" name="Line 141"/>
          <p:cNvSpPr>
            <a:spLocks noChangeShapeType="1"/>
          </p:cNvSpPr>
          <p:nvPr/>
        </p:nvSpPr>
        <p:spPr bwMode="auto">
          <a:xfrm>
            <a:off x="64770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54" name="Line 142"/>
          <p:cNvSpPr>
            <a:spLocks noChangeShapeType="1"/>
          </p:cNvSpPr>
          <p:nvPr/>
        </p:nvSpPr>
        <p:spPr bwMode="auto">
          <a:xfrm>
            <a:off x="60198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55" name="Object 143"/>
          <p:cNvGraphicFramePr>
            <a:graphicFrameLocks noChangeAspect="1"/>
          </p:cNvGraphicFramePr>
          <p:nvPr/>
        </p:nvGraphicFramePr>
        <p:xfrm>
          <a:off x="6096000" y="2819400"/>
          <a:ext cx="317500" cy="412750"/>
        </p:xfrm>
        <a:graphic>
          <a:graphicData uri="http://schemas.openxmlformats.org/presentationml/2006/ole">
            <p:oleObj spid="_x0000_s13455" name="Equation" r:id="rId18" imgW="126720" imgH="164880" progId="Equation.3">
              <p:embed/>
            </p:oleObj>
          </a:graphicData>
        </a:graphic>
      </p:graphicFrame>
      <p:graphicFrame>
        <p:nvGraphicFramePr>
          <p:cNvPr id="13456" name="Object 144"/>
          <p:cNvGraphicFramePr>
            <a:graphicFrameLocks noChangeAspect="1"/>
          </p:cNvGraphicFramePr>
          <p:nvPr/>
        </p:nvGraphicFramePr>
        <p:xfrm>
          <a:off x="8366125" y="2514600"/>
          <a:ext cx="625475" cy="369888"/>
        </p:xfrm>
        <a:graphic>
          <a:graphicData uri="http://schemas.openxmlformats.org/presentationml/2006/ole">
            <p:oleObj spid="_x0000_s13456" name="Equation" r:id="rId19" imgW="342720" imgH="203040" progId="Equation.3">
              <p:embed/>
            </p:oleObj>
          </a:graphicData>
        </a:graphic>
      </p:graphicFrame>
      <p:sp>
        <p:nvSpPr>
          <p:cNvPr id="13457" name="AutoShape 145"/>
          <p:cNvSpPr>
            <a:spLocks noChangeArrowheads="1"/>
          </p:cNvSpPr>
          <p:nvPr/>
        </p:nvSpPr>
        <p:spPr bwMode="auto">
          <a:xfrm>
            <a:off x="8001000" y="28956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58" name="Line 146"/>
          <p:cNvSpPr>
            <a:spLocks noChangeShapeType="1"/>
          </p:cNvSpPr>
          <p:nvPr/>
        </p:nvSpPr>
        <p:spPr bwMode="auto">
          <a:xfrm>
            <a:off x="81534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59" name="Line 147"/>
          <p:cNvSpPr>
            <a:spLocks noChangeShapeType="1"/>
          </p:cNvSpPr>
          <p:nvPr/>
        </p:nvSpPr>
        <p:spPr bwMode="auto">
          <a:xfrm>
            <a:off x="8305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60" name="Rectangle 148"/>
          <p:cNvSpPr>
            <a:spLocks noChangeArrowheads="1"/>
          </p:cNvSpPr>
          <p:nvPr/>
        </p:nvSpPr>
        <p:spPr bwMode="auto">
          <a:xfrm>
            <a:off x="58674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61" name="Line 149"/>
          <p:cNvSpPr>
            <a:spLocks noChangeShapeType="1"/>
          </p:cNvSpPr>
          <p:nvPr/>
        </p:nvSpPr>
        <p:spPr bwMode="auto">
          <a:xfrm>
            <a:off x="64770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62" name="Line 150"/>
          <p:cNvSpPr>
            <a:spLocks noChangeShapeType="1"/>
          </p:cNvSpPr>
          <p:nvPr/>
        </p:nvSpPr>
        <p:spPr bwMode="auto">
          <a:xfrm>
            <a:off x="60198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463" name="Object 151"/>
          <p:cNvGraphicFramePr>
            <a:graphicFrameLocks noChangeAspect="1"/>
          </p:cNvGraphicFramePr>
          <p:nvPr/>
        </p:nvGraphicFramePr>
        <p:xfrm>
          <a:off x="6096000" y="1828800"/>
          <a:ext cx="317500" cy="412750"/>
        </p:xfrm>
        <a:graphic>
          <a:graphicData uri="http://schemas.openxmlformats.org/presentationml/2006/ole">
            <p:oleObj spid="_x0000_s13463" name="Equation" r:id="rId20" imgW="126720" imgH="164880" progId="Equation.3">
              <p:embed/>
            </p:oleObj>
          </a:graphicData>
        </a:graphic>
      </p:graphicFrame>
      <p:sp>
        <p:nvSpPr>
          <p:cNvPr id="13464" name="Rectangle 152"/>
          <p:cNvSpPr>
            <a:spLocks noChangeArrowheads="1"/>
          </p:cNvSpPr>
          <p:nvPr/>
        </p:nvSpPr>
        <p:spPr bwMode="auto">
          <a:xfrm>
            <a:off x="5181600" y="1447800"/>
            <a:ext cx="14478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65" name="Line 15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66" name="Text Box 154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Downsampling  using Polyphase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438400" y="1930400"/>
          <a:ext cx="533400" cy="369888"/>
        </p:xfrm>
        <a:graphic>
          <a:graphicData uri="http://schemas.openxmlformats.org/presentationml/2006/ole">
            <p:oleObj spid="_x0000_s68613" name="Equation" r:id="rId4" imgW="291960" imgH="203040" progId="Equation.3">
              <p:embed/>
            </p:oleObj>
          </a:graphicData>
        </a:graphic>
      </p:graphicFrame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2590800" y="238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3124200" y="154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3124200" y="1625600"/>
          <a:ext cx="412750" cy="363538"/>
        </p:xfrm>
        <a:graphic>
          <a:graphicData uri="http://schemas.openxmlformats.org/presentationml/2006/ole">
            <p:oleObj spid="_x0000_s68621" name="Equation" r:id="rId5" imgW="215640" imgH="190440" progId="Equation.3">
              <p:embed/>
            </p:oleObj>
          </a:graphicData>
        </a:graphic>
      </p:graphicFrame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3352800" y="200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3352800" y="139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3352800" y="139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733800" y="215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4343400" y="238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3886200" y="223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3962400" y="2159000"/>
          <a:ext cx="317500" cy="412750"/>
        </p:xfrm>
        <a:graphic>
          <a:graphicData uri="http://schemas.openxmlformats.org/presentationml/2006/ole">
            <p:oleObj spid="_x0000_s68628" name="Equation" r:id="rId6" imgW="126720" imgH="164880" progId="Equation.3">
              <p:embed/>
            </p:oleObj>
          </a:graphicData>
        </a:graphic>
      </p:graphicFrame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3733800" y="1168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4343400" y="139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>
            <a:off x="3886200" y="124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3962400" y="1168400"/>
          <a:ext cx="317500" cy="412750"/>
        </p:xfrm>
        <a:graphic>
          <a:graphicData uri="http://schemas.openxmlformats.org/presentationml/2006/ole">
            <p:oleObj spid="_x0000_s68636" name="Equation" r:id="rId7" imgW="126720" imgH="164880" progId="Equation.3">
              <p:embed/>
            </p:oleObj>
          </a:graphicData>
        </a:graphic>
      </p:graphicFrame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3048000" y="787400"/>
            <a:ext cx="14478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1752600" y="3378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This is a Serial to Parallel (a Buffer):</a:t>
            </a:r>
          </a:p>
        </p:txBody>
      </p:sp>
      <p:graphicFrame>
        <p:nvGraphicFramePr>
          <p:cNvPr id="68640" name="Object 32"/>
          <p:cNvGraphicFramePr>
            <a:graphicFrameLocks noChangeAspect="1"/>
          </p:cNvGraphicFramePr>
          <p:nvPr/>
        </p:nvGraphicFramePr>
        <p:xfrm>
          <a:off x="2667000" y="4521200"/>
          <a:ext cx="533400" cy="369888"/>
        </p:xfrm>
        <a:graphic>
          <a:graphicData uri="http://schemas.openxmlformats.org/presentationml/2006/ole">
            <p:oleObj spid="_x0000_s68640" name="Equation" r:id="rId8" imgW="291960" imgH="203040" progId="Equation.3">
              <p:embed/>
            </p:oleObj>
          </a:graphicData>
        </a:graphic>
      </p:graphicFrame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2743200" y="505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2" name="Rectangle 34"/>
          <p:cNvSpPr>
            <a:spLocks noChangeArrowheads="1"/>
          </p:cNvSpPr>
          <p:nvPr/>
        </p:nvSpPr>
        <p:spPr bwMode="auto">
          <a:xfrm>
            <a:off x="3429000" y="4292600"/>
            <a:ext cx="838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3429000" y="4521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S/P</a:t>
            </a:r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>
            <a:off x="3657600" y="528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45" name="Object 37"/>
          <p:cNvGraphicFramePr>
            <a:graphicFrameLocks noChangeAspect="1"/>
          </p:cNvGraphicFramePr>
          <p:nvPr/>
        </p:nvGraphicFramePr>
        <p:xfrm>
          <a:off x="3733800" y="5359400"/>
          <a:ext cx="298450" cy="387350"/>
        </p:xfrm>
        <a:graphic>
          <a:graphicData uri="http://schemas.openxmlformats.org/presentationml/2006/ole">
            <p:oleObj spid="_x0000_s68645" name="Equation" r:id="rId9" imgW="126720" imgH="164880" progId="Equation.3">
              <p:embed/>
            </p:oleObj>
          </a:graphicData>
        </a:graphic>
      </p:graphicFrame>
      <p:sp>
        <p:nvSpPr>
          <p:cNvPr id="68646" name="Line 38"/>
          <p:cNvSpPr>
            <a:spLocks noChangeShapeType="1"/>
          </p:cNvSpPr>
          <p:nvPr/>
        </p:nvSpPr>
        <p:spPr bwMode="auto">
          <a:xfrm>
            <a:off x="4267200" y="467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>
            <a:off x="4267200" y="574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48" name="Object 40"/>
          <p:cNvGraphicFramePr>
            <a:graphicFrameLocks noChangeAspect="1"/>
          </p:cNvGraphicFramePr>
          <p:nvPr/>
        </p:nvGraphicFramePr>
        <p:xfrm>
          <a:off x="4876800" y="5511800"/>
          <a:ext cx="735013" cy="441325"/>
        </p:xfrm>
        <a:graphic>
          <a:graphicData uri="http://schemas.openxmlformats.org/presentationml/2006/ole">
            <p:oleObj spid="_x0000_s68648" name="Equation" r:id="rId10" imgW="380880" imgH="228600" progId="Equation.3">
              <p:embed/>
            </p:oleObj>
          </a:graphicData>
        </a:graphic>
      </p:graphicFrame>
      <p:graphicFrame>
        <p:nvGraphicFramePr>
          <p:cNvPr id="68649" name="Object 41"/>
          <p:cNvGraphicFramePr>
            <a:graphicFrameLocks noChangeAspect="1"/>
          </p:cNvGraphicFramePr>
          <p:nvPr/>
        </p:nvGraphicFramePr>
        <p:xfrm>
          <a:off x="4876800" y="4408488"/>
          <a:ext cx="709613" cy="417512"/>
        </p:xfrm>
        <a:graphic>
          <a:graphicData uri="http://schemas.openxmlformats.org/presentationml/2006/ole">
            <p:oleObj spid="_x0000_s68649" name="Equation" r:id="rId11" imgW="368280" imgH="215640" progId="Equation.3">
              <p:embed/>
            </p:oleObj>
          </a:graphicData>
        </a:graphic>
      </p:graphicFrame>
      <p:sp>
        <p:nvSpPr>
          <p:cNvPr id="68650" name="Line 42"/>
          <p:cNvSpPr>
            <a:spLocks noChangeShapeType="1"/>
          </p:cNvSpPr>
          <p:nvPr/>
        </p:nvSpPr>
        <p:spPr bwMode="auto">
          <a:xfrm>
            <a:off x="228600" y="5435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1" name="Line 43"/>
          <p:cNvSpPr>
            <a:spLocks noChangeShapeType="1"/>
          </p:cNvSpPr>
          <p:nvPr/>
        </p:nvSpPr>
        <p:spPr bwMode="auto">
          <a:xfrm>
            <a:off x="6858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2" name="Line 44"/>
          <p:cNvSpPr>
            <a:spLocks noChangeShapeType="1"/>
          </p:cNvSpPr>
          <p:nvPr/>
        </p:nvSpPr>
        <p:spPr bwMode="auto">
          <a:xfrm>
            <a:off x="9144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3" name="Line 45"/>
          <p:cNvSpPr>
            <a:spLocks noChangeShapeType="1"/>
          </p:cNvSpPr>
          <p:nvPr/>
        </p:nvSpPr>
        <p:spPr bwMode="auto">
          <a:xfrm>
            <a:off x="11430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4" name="Line 46"/>
          <p:cNvSpPr>
            <a:spLocks noChangeShapeType="1"/>
          </p:cNvSpPr>
          <p:nvPr/>
        </p:nvSpPr>
        <p:spPr bwMode="auto">
          <a:xfrm>
            <a:off x="13716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5" name="Line 47"/>
          <p:cNvSpPr>
            <a:spLocks noChangeShapeType="1"/>
          </p:cNvSpPr>
          <p:nvPr/>
        </p:nvSpPr>
        <p:spPr bwMode="auto">
          <a:xfrm>
            <a:off x="16002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>
            <a:off x="18288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7" name="Line 49"/>
          <p:cNvSpPr>
            <a:spLocks noChangeShapeType="1"/>
          </p:cNvSpPr>
          <p:nvPr/>
        </p:nvSpPr>
        <p:spPr bwMode="auto">
          <a:xfrm>
            <a:off x="20574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8" name="Line 50"/>
          <p:cNvSpPr>
            <a:spLocks noChangeShapeType="1"/>
          </p:cNvSpPr>
          <p:nvPr/>
        </p:nvSpPr>
        <p:spPr bwMode="auto">
          <a:xfrm>
            <a:off x="22860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59" name="Text Box 51"/>
          <p:cNvSpPr txBox="1">
            <a:spLocks noChangeArrowheads="1"/>
          </p:cNvSpPr>
          <p:nvPr/>
        </p:nvSpPr>
        <p:spPr bwMode="auto">
          <a:xfrm>
            <a:off x="76200" y="482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0 0 0 1 2 3 4 5 6 7  </a:t>
            </a:r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>
            <a:off x="5715000" y="596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>
            <a:off x="60960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3" name="Line 55"/>
          <p:cNvSpPr>
            <a:spLocks noChangeShapeType="1"/>
          </p:cNvSpPr>
          <p:nvPr/>
        </p:nvSpPr>
        <p:spPr bwMode="auto">
          <a:xfrm>
            <a:off x="65532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5" name="Line 57"/>
          <p:cNvSpPr>
            <a:spLocks noChangeShapeType="1"/>
          </p:cNvSpPr>
          <p:nvPr/>
        </p:nvSpPr>
        <p:spPr bwMode="auto">
          <a:xfrm>
            <a:off x="70104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7" name="Line 59"/>
          <p:cNvSpPr>
            <a:spLocks noChangeShapeType="1"/>
          </p:cNvSpPr>
          <p:nvPr/>
        </p:nvSpPr>
        <p:spPr bwMode="auto">
          <a:xfrm>
            <a:off x="74676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69" name="Text Box 61"/>
          <p:cNvSpPr txBox="1">
            <a:spLocks noChangeArrowheads="1"/>
          </p:cNvSpPr>
          <p:nvPr/>
        </p:nvSpPr>
        <p:spPr bwMode="auto">
          <a:xfrm>
            <a:off x="5943600" y="5359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0   2    4    6   </a:t>
            </a:r>
          </a:p>
        </p:txBody>
      </p:sp>
      <p:sp>
        <p:nvSpPr>
          <p:cNvPr id="68679" name="Text Box 71"/>
          <p:cNvSpPr txBox="1">
            <a:spLocks noChangeArrowheads="1"/>
          </p:cNvSpPr>
          <p:nvPr/>
        </p:nvSpPr>
        <p:spPr bwMode="auto">
          <a:xfrm>
            <a:off x="5943600" y="4445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0   1    3    5     </a:t>
            </a:r>
          </a:p>
        </p:txBody>
      </p:sp>
      <p:sp>
        <p:nvSpPr>
          <p:cNvPr id="68680" name="Line 72"/>
          <p:cNvSpPr>
            <a:spLocks noChangeShapeType="1"/>
          </p:cNvSpPr>
          <p:nvPr/>
        </p:nvSpPr>
        <p:spPr bwMode="auto">
          <a:xfrm>
            <a:off x="685800" y="566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81" name="Object 73"/>
          <p:cNvGraphicFramePr>
            <a:graphicFrameLocks noChangeAspect="1"/>
          </p:cNvGraphicFramePr>
          <p:nvPr/>
        </p:nvGraphicFramePr>
        <p:xfrm>
          <a:off x="457200" y="6045200"/>
          <a:ext cx="558800" cy="279400"/>
        </p:xfrm>
        <a:graphic>
          <a:graphicData uri="http://schemas.openxmlformats.org/presentationml/2006/ole">
            <p:oleObj spid="_x0000_s68681" name="Equation" r:id="rId12" imgW="355320" imgH="177480" progId="Equation.3">
              <p:embed/>
            </p:oleObj>
          </a:graphicData>
        </a:graphic>
      </p:graphicFrame>
      <p:graphicFrame>
        <p:nvGraphicFramePr>
          <p:cNvPr id="68682" name="Object 74"/>
          <p:cNvGraphicFramePr>
            <a:graphicFrameLocks noChangeAspect="1"/>
          </p:cNvGraphicFramePr>
          <p:nvPr/>
        </p:nvGraphicFramePr>
        <p:xfrm>
          <a:off x="5562600" y="1168400"/>
          <a:ext cx="2105025" cy="442913"/>
        </p:xfrm>
        <a:graphic>
          <a:graphicData uri="http://schemas.openxmlformats.org/presentationml/2006/ole">
            <p:oleObj spid="_x0000_s68682" name="Equation" r:id="rId13" imgW="1091880" imgH="228600" progId="Equation.DSMT4">
              <p:embed/>
            </p:oleObj>
          </a:graphicData>
        </a:graphic>
      </p:graphicFrame>
      <p:graphicFrame>
        <p:nvGraphicFramePr>
          <p:cNvPr id="68683" name="Object 75"/>
          <p:cNvGraphicFramePr>
            <a:graphicFrameLocks noChangeAspect="1"/>
          </p:cNvGraphicFramePr>
          <p:nvPr/>
        </p:nvGraphicFramePr>
        <p:xfrm>
          <a:off x="5562600" y="2159000"/>
          <a:ext cx="1763713" cy="441325"/>
        </p:xfrm>
        <a:graphic>
          <a:graphicData uri="http://schemas.openxmlformats.org/presentationml/2006/ole">
            <p:oleObj spid="_x0000_s68683" name="Equation" r:id="rId14" imgW="914400" imgH="228600" progId="Equation.DSMT4">
              <p:embed/>
            </p:oleObj>
          </a:graphicData>
        </a:graphic>
      </p:graphicFrame>
      <p:sp>
        <p:nvSpPr>
          <p:cNvPr id="68684" name="Line 76"/>
          <p:cNvSpPr>
            <a:spLocks noChangeShapeType="1"/>
          </p:cNvSpPr>
          <p:nvPr/>
        </p:nvSpPr>
        <p:spPr bwMode="auto">
          <a:xfrm>
            <a:off x="4572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85" name="Line 77"/>
          <p:cNvSpPr>
            <a:spLocks noChangeShapeType="1"/>
          </p:cNvSpPr>
          <p:nvPr/>
        </p:nvSpPr>
        <p:spPr bwMode="auto">
          <a:xfrm>
            <a:off x="228600" y="535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86" name="Line 78"/>
          <p:cNvSpPr>
            <a:spLocks noChangeShapeType="1"/>
          </p:cNvSpPr>
          <p:nvPr/>
        </p:nvSpPr>
        <p:spPr bwMode="auto">
          <a:xfrm>
            <a:off x="6096000" y="612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87" name="Object 79"/>
          <p:cNvGraphicFramePr>
            <a:graphicFrameLocks noChangeAspect="1"/>
          </p:cNvGraphicFramePr>
          <p:nvPr/>
        </p:nvGraphicFramePr>
        <p:xfrm>
          <a:off x="5837238" y="6502400"/>
          <a:ext cx="619125" cy="279400"/>
        </p:xfrm>
        <a:graphic>
          <a:graphicData uri="http://schemas.openxmlformats.org/presentationml/2006/ole">
            <p:oleObj spid="_x0000_s68687" name="Equation" r:id="rId15" imgW="393480" imgH="177480" progId="Equation.DSMT4">
              <p:embed/>
            </p:oleObj>
          </a:graphicData>
        </a:graphic>
      </p:graphicFrame>
      <p:sp>
        <p:nvSpPr>
          <p:cNvPr id="68688" name="Rectangle 80"/>
          <p:cNvSpPr>
            <a:spLocks noChangeArrowheads="1"/>
          </p:cNvSpPr>
          <p:nvPr/>
        </p:nvSpPr>
        <p:spPr bwMode="auto">
          <a:xfrm>
            <a:off x="5943600" y="43688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89" name="Rectangle 81"/>
          <p:cNvSpPr>
            <a:spLocks noChangeArrowheads="1"/>
          </p:cNvSpPr>
          <p:nvPr/>
        </p:nvSpPr>
        <p:spPr bwMode="auto">
          <a:xfrm>
            <a:off x="6324600" y="43688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0" name="Rectangle 82"/>
          <p:cNvSpPr>
            <a:spLocks noChangeArrowheads="1"/>
          </p:cNvSpPr>
          <p:nvPr/>
        </p:nvSpPr>
        <p:spPr bwMode="auto">
          <a:xfrm>
            <a:off x="6781800" y="43688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1" name="Rectangle 83"/>
          <p:cNvSpPr>
            <a:spLocks noChangeArrowheads="1"/>
          </p:cNvSpPr>
          <p:nvPr/>
        </p:nvSpPr>
        <p:spPr bwMode="auto">
          <a:xfrm>
            <a:off x="7239000" y="43688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2" name="Rectangle 84"/>
          <p:cNvSpPr>
            <a:spLocks noChangeArrowheads="1"/>
          </p:cNvSpPr>
          <p:nvPr/>
        </p:nvSpPr>
        <p:spPr bwMode="auto">
          <a:xfrm>
            <a:off x="381000" y="482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3" name="Rectangle 85"/>
          <p:cNvSpPr>
            <a:spLocks noChangeArrowheads="1"/>
          </p:cNvSpPr>
          <p:nvPr/>
        </p:nvSpPr>
        <p:spPr bwMode="auto">
          <a:xfrm>
            <a:off x="838200" y="482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4" name="Rectangle 86"/>
          <p:cNvSpPr>
            <a:spLocks noChangeArrowheads="1"/>
          </p:cNvSpPr>
          <p:nvPr/>
        </p:nvSpPr>
        <p:spPr bwMode="auto">
          <a:xfrm>
            <a:off x="1295400" y="482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5" name="Rectangle 87"/>
          <p:cNvSpPr>
            <a:spLocks noChangeArrowheads="1"/>
          </p:cNvSpPr>
          <p:nvPr/>
        </p:nvSpPr>
        <p:spPr bwMode="auto">
          <a:xfrm>
            <a:off x="1752600" y="482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96" name="Line 88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97" name="Text Box 89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Serial to Parallel (Buffer)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2667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1600200" y="1752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304800" y="1295400"/>
          <a:ext cx="533400" cy="369888"/>
        </p:xfrm>
        <a:graphic>
          <a:graphicData uri="http://schemas.openxmlformats.org/presentationml/2006/ole">
            <p:oleObj spid="_x0000_s14402" name="Equation" r:id="rId4" imgW="291960" imgH="203040" progId="Equation.3">
              <p:embed/>
            </p:oleObj>
          </a:graphicData>
        </a:graphic>
      </p:graphicFrame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1905000" y="1447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6096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05" name="Object 69"/>
          <p:cNvGraphicFramePr>
            <a:graphicFrameLocks noChangeAspect="1"/>
          </p:cNvGraphicFramePr>
          <p:nvPr/>
        </p:nvGraphicFramePr>
        <p:xfrm>
          <a:off x="1935163" y="1528763"/>
          <a:ext cx="619125" cy="387350"/>
        </p:xfrm>
        <a:graphic>
          <a:graphicData uri="http://schemas.openxmlformats.org/presentationml/2006/ole">
            <p:oleObj spid="_x0000_s14405" name="Equation" r:id="rId5" imgW="342720" imgH="215640" progId="Equation.3">
              <p:embed/>
            </p:oleObj>
          </a:graphicData>
        </a:graphic>
      </p:graphicFrame>
      <p:graphicFrame>
        <p:nvGraphicFramePr>
          <p:cNvPr id="14406" name="Object 70"/>
          <p:cNvGraphicFramePr>
            <a:graphicFrameLocks noChangeAspect="1"/>
          </p:cNvGraphicFramePr>
          <p:nvPr/>
        </p:nvGraphicFramePr>
        <p:xfrm>
          <a:off x="2895600" y="1295400"/>
          <a:ext cx="625475" cy="369888"/>
        </p:xfrm>
        <a:graphic>
          <a:graphicData uri="http://schemas.openxmlformats.org/presentationml/2006/ole">
            <p:oleObj spid="_x0000_s14406" name="Equation" r:id="rId6" imgW="342720" imgH="203040" progId="Equation.3">
              <p:embed/>
            </p:oleObj>
          </a:graphicData>
        </a:graphic>
      </p:graphicFrame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60960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08" name="Object 72"/>
          <p:cNvGraphicFramePr>
            <a:graphicFrameLocks noChangeAspect="1"/>
          </p:cNvGraphicFramePr>
          <p:nvPr/>
        </p:nvGraphicFramePr>
        <p:xfrm>
          <a:off x="3810000" y="1981200"/>
          <a:ext cx="533400" cy="369888"/>
        </p:xfrm>
        <a:graphic>
          <a:graphicData uri="http://schemas.openxmlformats.org/presentationml/2006/ole">
            <p:oleObj spid="_x0000_s14408" name="Equation" r:id="rId7" imgW="291960" imgH="203040" progId="Equation.3">
              <p:embed/>
            </p:oleObj>
          </a:graphicData>
        </a:graphic>
      </p:graphicFrame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5181600" y="1905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4495800" y="220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11" name="Object 75"/>
          <p:cNvGraphicFramePr>
            <a:graphicFrameLocks noChangeAspect="1"/>
          </p:cNvGraphicFramePr>
          <p:nvPr/>
        </p:nvGraphicFramePr>
        <p:xfrm>
          <a:off x="5307013" y="1974850"/>
          <a:ext cx="733425" cy="409575"/>
        </p:xfrm>
        <a:graphic>
          <a:graphicData uri="http://schemas.openxmlformats.org/presentationml/2006/ole">
            <p:oleObj spid="_x0000_s14411" name="Equation" r:id="rId8" imgW="406080" imgH="228600" progId="Equation.3">
              <p:embed/>
            </p:oleObj>
          </a:graphicData>
        </a:graphic>
      </p:graphicFrame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60960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5181600" y="2895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14" name="Object 78"/>
          <p:cNvGraphicFramePr>
            <a:graphicFrameLocks noChangeAspect="1"/>
          </p:cNvGraphicFramePr>
          <p:nvPr/>
        </p:nvGraphicFramePr>
        <p:xfrm>
          <a:off x="5329238" y="2976563"/>
          <a:ext cx="688975" cy="387350"/>
        </p:xfrm>
        <a:graphic>
          <a:graphicData uri="http://schemas.openxmlformats.org/presentationml/2006/ole">
            <p:oleObj spid="_x0000_s14414" name="Equation" r:id="rId9" imgW="380880" imgH="215640" progId="Equation.3">
              <p:embed/>
            </p:oleObj>
          </a:graphicData>
        </a:graphic>
      </p:graphicFrame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7239000" y="2514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16" name="Object 80"/>
          <p:cNvGraphicFramePr>
            <a:graphicFrameLocks noChangeAspect="1"/>
          </p:cNvGraphicFramePr>
          <p:nvPr/>
        </p:nvGraphicFramePr>
        <p:xfrm>
          <a:off x="7239000" y="2590800"/>
          <a:ext cx="412750" cy="363538"/>
        </p:xfrm>
        <a:graphic>
          <a:graphicData uri="http://schemas.openxmlformats.org/presentationml/2006/ole">
            <p:oleObj spid="_x0000_s14416" name="Equation" r:id="rId10" imgW="215640" imgH="190440" progId="Equation.3">
              <p:embed/>
            </p:oleObj>
          </a:graphicData>
        </a:graphic>
      </p:graphicFrame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74676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7467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6400800" y="1981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70104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65532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22" name="Object 86"/>
          <p:cNvGraphicFramePr>
            <a:graphicFrameLocks noChangeAspect="1"/>
          </p:cNvGraphicFramePr>
          <p:nvPr/>
        </p:nvGraphicFramePr>
        <p:xfrm>
          <a:off x="6629400" y="1981200"/>
          <a:ext cx="317500" cy="412750"/>
        </p:xfrm>
        <a:graphic>
          <a:graphicData uri="http://schemas.openxmlformats.org/presentationml/2006/ole">
            <p:oleObj spid="_x0000_s14422" name="Equation" r:id="rId11" imgW="126720" imgH="164880" progId="Equation.3">
              <p:embed/>
            </p:oleObj>
          </a:graphicData>
        </a:graphic>
      </p:graphicFrame>
      <p:graphicFrame>
        <p:nvGraphicFramePr>
          <p:cNvPr id="14423" name="Object 87"/>
          <p:cNvGraphicFramePr>
            <a:graphicFrameLocks noChangeAspect="1"/>
          </p:cNvGraphicFramePr>
          <p:nvPr/>
        </p:nvGraphicFramePr>
        <p:xfrm>
          <a:off x="8077200" y="1981200"/>
          <a:ext cx="625475" cy="369888"/>
        </p:xfrm>
        <a:graphic>
          <a:graphicData uri="http://schemas.openxmlformats.org/presentationml/2006/ole">
            <p:oleObj spid="_x0000_s14423" name="Equation" r:id="rId12" imgW="342720" imgH="203040" progId="Equation.3">
              <p:embed/>
            </p:oleObj>
          </a:graphicData>
        </a:graphic>
      </p:graphicFrame>
      <p:sp>
        <p:nvSpPr>
          <p:cNvPr id="14424" name="AutoShape 88"/>
          <p:cNvSpPr>
            <a:spLocks noChangeArrowheads="1"/>
          </p:cNvSpPr>
          <p:nvPr/>
        </p:nvSpPr>
        <p:spPr bwMode="auto">
          <a:xfrm>
            <a:off x="7315200" y="2057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7620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6" name="Rectangle 90"/>
          <p:cNvSpPr>
            <a:spLocks noChangeArrowheads="1"/>
          </p:cNvSpPr>
          <p:nvPr/>
        </p:nvSpPr>
        <p:spPr bwMode="auto">
          <a:xfrm>
            <a:off x="6400800" y="2895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7010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>
            <a:off x="6553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29" name="Object 93"/>
          <p:cNvGraphicFramePr>
            <a:graphicFrameLocks noChangeAspect="1"/>
          </p:cNvGraphicFramePr>
          <p:nvPr/>
        </p:nvGraphicFramePr>
        <p:xfrm>
          <a:off x="6629400" y="2895600"/>
          <a:ext cx="317500" cy="412750"/>
        </p:xfrm>
        <a:graphic>
          <a:graphicData uri="http://schemas.openxmlformats.org/presentationml/2006/ole">
            <p:oleObj spid="_x0000_s14429" name="Equation" r:id="rId13" imgW="126720" imgH="164880" progId="Equation.3">
              <p:embed/>
            </p:oleObj>
          </a:graphicData>
        </a:graphic>
      </p:graphicFrame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4724400" y="1447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NOBLE IDENTITY</a:t>
            </a:r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>
            <a:off x="48006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4800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3" name="Rectangle 97"/>
          <p:cNvSpPr>
            <a:spLocks noChangeArrowheads="1"/>
          </p:cNvSpPr>
          <p:nvPr/>
        </p:nvSpPr>
        <p:spPr bwMode="auto">
          <a:xfrm>
            <a:off x="990600" y="1524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1143000" y="160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35" name="Object 99"/>
          <p:cNvGraphicFramePr>
            <a:graphicFrameLocks noChangeAspect="1"/>
          </p:cNvGraphicFramePr>
          <p:nvPr/>
        </p:nvGraphicFramePr>
        <p:xfrm>
          <a:off x="1219200" y="1524000"/>
          <a:ext cx="317500" cy="412750"/>
        </p:xfrm>
        <a:graphic>
          <a:graphicData uri="http://schemas.openxmlformats.org/presentationml/2006/ole">
            <p:oleObj spid="_x0000_s14435" name="Equation" r:id="rId14" imgW="126720" imgH="164880" progId="Equation.3">
              <p:embed/>
            </p:oleObj>
          </a:graphicData>
        </a:graphic>
      </p:graphicFrame>
      <p:sp>
        <p:nvSpPr>
          <p:cNvPr id="14436" name="Line 100"/>
          <p:cNvSpPr>
            <a:spLocks noChangeShapeType="1"/>
          </p:cNvSpPr>
          <p:nvPr/>
        </p:nvSpPr>
        <p:spPr bwMode="auto">
          <a:xfrm>
            <a:off x="4038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37" name="Object 101"/>
          <p:cNvGraphicFramePr>
            <a:graphicFrameLocks noChangeAspect="1"/>
          </p:cNvGraphicFramePr>
          <p:nvPr/>
        </p:nvGraphicFramePr>
        <p:xfrm>
          <a:off x="914400" y="4267200"/>
          <a:ext cx="533400" cy="369888"/>
        </p:xfrm>
        <a:graphic>
          <a:graphicData uri="http://schemas.openxmlformats.org/presentationml/2006/ole">
            <p:oleObj spid="_x0000_s14437" name="Equation" r:id="rId15" imgW="291960" imgH="203040" progId="Equation.3">
              <p:embed/>
            </p:oleObj>
          </a:graphicData>
        </a:graphic>
      </p:graphicFrame>
      <p:sp>
        <p:nvSpPr>
          <p:cNvPr id="14438" name="Rectangle 102"/>
          <p:cNvSpPr>
            <a:spLocks noChangeArrowheads="1"/>
          </p:cNvSpPr>
          <p:nvPr/>
        </p:nvSpPr>
        <p:spPr bwMode="auto">
          <a:xfrm>
            <a:off x="3124200" y="44196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 flipV="1">
            <a:off x="22860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40" name="Object 104"/>
          <p:cNvGraphicFramePr>
            <a:graphicFrameLocks noChangeAspect="1"/>
          </p:cNvGraphicFramePr>
          <p:nvPr/>
        </p:nvGraphicFramePr>
        <p:xfrm>
          <a:off x="3203575" y="4478338"/>
          <a:ext cx="825500" cy="431800"/>
        </p:xfrm>
        <a:graphic>
          <a:graphicData uri="http://schemas.openxmlformats.org/presentationml/2006/ole">
            <p:oleObj spid="_x0000_s14440" name="Equation" r:id="rId16" imgW="457200" imgH="241200" progId="Equation.3">
              <p:embed/>
            </p:oleObj>
          </a:graphicData>
        </a:graphic>
      </p:graphicFrame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40386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3124200" y="5486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3" name="Object 107"/>
          <p:cNvGraphicFramePr>
            <a:graphicFrameLocks noChangeAspect="1"/>
          </p:cNvGraphicFramePr>
          <p:nvPr/>
        </p:nvGraphicFramePr>
        <p:xfrm>
          <a:off x="3214688" y="5556250"/>
          <a:ext cx="803275" cy="409575"/>
        </p:xfrm>
        <a:graphic>
          <a:graphicData uri="http://schemas.openxmlformats.org/presentationml/2006/ole">
            <p:oleObj spid="_x0000_s14443" name="Equation" r:id="rId17" imgW="444240" imgH="228600" progId="Equation.3">
              <p:embed/>
            </p:oleObj>
          </a:graphicData>
        </a:graphic>
      </p:graphicFrame>
      <p:sp>
        <p:nvSpPr>
          <p:cNvPr id="14444" name="Rectangle 108"/>
          <p:cNvSpPr>
            <a:spLocks noChangeArrowheads="1"/>
          </p:cNvSpPr>
          <p:nvPr/>
        </p:nvSpPr>
        <p:spPr bwMode="auto">
          <a:xfrm>
            <a:off x="4267200" y="5105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" name="Object 109"/>
          <p:cNvGraphicFramePr>
            <a:graphicFrameLocks noChangeAspect="1"/>
          </p:cNvGraphicFramePr>
          <p:nvPr/>
        </p:nvGraphicFramePr>
        <p:xfrm>
          <a:off x="4267200" y="5181600"/>
          <a:ext cx="412750" cy="363538"/>
        </p:xfrm>
        <a:graphic>
          <a:graphicData uri="http://schemas.openxmlformats.org/presentationml/2006/ole">
            <p:oleObj spid="_x0000_s14445" name="Equation" r:id="rId18" imgW="215640" imgH="190440" progId="Equation.3">
              <p:embed/>
            </p:oleObj>
          </a:graphicData>
        </a:graphic>
      </p:graphicFrame>
      <p:sp>
        <p:nvSpPr>
          <p:cNvPr id="14446" name="Line 110"/>
          <p:cNvSpPr>
            <a:spLocks noChangeShapeType="1"/>
          </p:cNvSpPr>
          <p:nvPr/>
        </p:nvSpPr>
        <p:spPr bwMode="auto">
          <a:xfrm flipH="1">
            <a:off x="4495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7" name="Line 111"/>
          <p:cNvSpPr>
            <a:spLocks noChangeShapeType="1"/>
          </p:cNvSpPr>
          <p:nvPr/>
        </p:nvSpPr>
        <p:spPr bwMode="auto">
          <a:xfrm>
            <a:off x="4495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8" name="Line 112"/>
          <p:cNvSpPr>
            <a:spLocks noChangeShapeType="1"/>
          </p:cNvSpPr>
          <p:nvPr/>
        </p:nvSpPr>
        <p:spPr bwMode="auto">
          <a:xfrm>
            <a:off x="27432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9" name="Line 113"/>
          <p:cNvSpPr>
            <a:spLocks noChangeShapeType="1"/>
          </p:cNvSpPr>
          <p:nvPr/>
        </p:nvSpPr>
        <p:spPr bwMode="auto">
          <a:xfrm>
            <a:off x="1295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50" name="Object 114"/>
          <p:cNvGraphicFramePr>
            <a:graphicFrameLocks noChangeAspect="1"/>
          </p:cNvGraphicFramePr>
          <p:nvPr/>
        </p:nvGraphicFramePr>
        <p:xfrm>
          <a:off x="5181600" y="4495800"/>
          <a:ext cx="625475" cy="369888"/>
        </p:xfrm>
        <a:graphic>
          <a:graphicData uri="http://schemas.openxmlformats.org/presentationml/2006/ole">
            <p:oleObj spid="_x0000_s14450" name="Equation" r:id="rId19" imgW="342720" imgH="203040" progId="Equation.3">
              <p:embed/>
            </p:oleObj>
          </a:graphicData>
        </a:graphic>
      </p:graphicFrame>
      <p:sp>
        <p:nvSpPr>
          <p:cNvPr id="14451" name="AutoShape 115"/>
          <p:cNvSpPr>
            <a:spLocks noChangeArrowheads="1"/>
          </p:cNvSpPr>
          <p:nvPr/>
        </p:nvSpPr>
        <p:spPr bwMode="auto">
          <a:xfrm>
            <a:off x="4343400" y="45720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" name="Line 116"/>
          <p:cNvSpPr>
            <a:spLocks noChangeShapeType="1"/>
          </p:cNvSpPr>
          <p:nvPr/>
        </p:nvSpPr>
        <p:spPr bwMode="auto">
          <a:xfrm>
            <a:off x="27432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53" name="Line 117"/>
          <p:cNvSpPr>
            <a:spLocks noChangeShapeType="1"/>
          </p:cNvSpPr>
          <p:nvPr/>
        </p:nvSpPr>
        <p:spPr bwMode="auto">
          <a:xfrm>
            <a:off x="4648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2514600" y="4191000"/>
            <a:ext cx="2286000" cy="2057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" name="Rectangle 119"/>
          <p:cNvSpPr>
            <a:spLocks noChangeArrowheads="1"/>
          </p:cNvSpPr>
          <p:nvPr/>
        </p:nvSpPr>
        <p:spPr bwMode="auto">
          <a:xfrm>
            <a:off x="1676400" y="4495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" name="Line 120"/>
          <p:cNvSpPr>
            <a:spLocks noChangeShapeType="1"/>
          </p:cNvSpPr>
          <p:nvPr/>
        </p:nvSpPr>
        <p:spPr bwMode="auto">
          <a:xfrm>
            <a:off x="1828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457" name="Object 121"/>
          <p:cNvGraphicFramePr>
            <a:graphicFrameLocks noChangeAspect="1"/>
          </p:cNvGraphicFramePr>
          <p:nvPr/>
        </p:nvGraphicFramePr>
        <p:xfrm>
          <a:off x="1905000" y="4495800"/>
          <a:ext cx="317500" cy="412750"/>
        </p:xfrm>
        <a:graphic>
          <a:graphicData uri="http://schemas.openxmlformats.org/presentationml/2006/ole">
            <p:oleObj spid="_x0000_s14457" name="Equation" r:id="rId20" imgW="126720" imgH="164880" progId="Equation.3">
              <p:embed/>
            </p:oleObj>
          </a:graphicData>
        </a:graphic>
      </p:graphicFrame>
      <p:sp>
        <p:nvSpPr>
          <p:cNvPr id="14458" name="Text Box 122"/>
          <p:cNvSpPr txBox="1">
            <a:spLocks noChangeArrowheads="1"/>
          </p:cNvSpPr>
          <p:nvPr/>
        </p:nvSpPr>
        <p:spPr bwMode="auto">
          <a:xfrm>
            <a:off x="304800" y="30480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POLYPHASE</a:t>
            </a:r>
          </a:p>
        </p:txBody>
      </p:sp>
      <p:sp>
        <p:nvSpPr>
          <p:cNvPr id="14459" name="Line 123"/>
          <p:cNvSpPr>
            <a:spLocks noChangeShapeType="1"/>
          </p:cNvSpPr>
          <p:nvPr/>
        </p:nvSpPr>
        <p:spPr bwMode="auto">
          <a:xfrm>
            <a:off x="1600200" y="3581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0" name="Line 124"/>
          <p:cNvSpPr>
            <a:spLocks noChangeShapeType="1"/>
          </p:cNvSpPr>
          <p:nvPr/>
        </p:nvSpPr>
        <p:spPr bwMode="auto">
          <a:xfrm flipH="1" flipV="1">
            <a:off x="1143000" y="259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1" name="Text Box 125"/>
          <p:cNvSpPr txBox="1">
            <a:spLocks noChangeArrowheads="1"/>
          </p:cNvSpPr>
          <p:nvPr/>
        </p:nvSpPr>
        <p:spPr bwMode="auto">
          <a:xfrm>
            <a:off x="5715000" y="42672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NOBLE IDENTITY</a:t>
            </a:r>
          </a:p>
        </p:txBody>
      </p:sp>
      <p:sp>
        <p:nvSpPr>
          <p:cNvPr id="14462" name="Line 126"/>
          <p:cNvSpPr>
            <a:spLocks noChangeShapeType="1"/>
          </p:cNvSpPr>
          <p:nvPr/>
        </p:nvSpPr>
        <p:spPr bwMode="auto">
          <a:xfrm>
            <a:off x="50292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3" name="Line 127"/>
          <p:cNvSpPr>
            <a:spLocks noChangeShapeType="1"/>
          </p:cNvSpPr>
          <p:nvPr/>
        </p:nvSpPr>
        <p:spPr bwMode="auto">
          <a:xfrm flipV="1">
            <a:off x="6858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4" name="Line 128"/>
          <p:cNvSpPr>
            <a:spLocks noChangeShapeType="1"/>
          </p:cNvSpPr>
          <p:nvPr/>
        </p:nvSpPr>
        <p:spPr bwMode="auto">
          <a:xfrm flipV="1">
            <a:off x="6324600" y="5181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5" name="Rectangle 129"/>
          <p:cNvSpPr>
            <a:spLocks noChangeArrowheads="1"/>
          </p:cNvSpPr>
          <p:nvPr/>
        </p:nvSpPr>
        <p:spPr bwMode="auto">
          <a:xfrm>
            <a:off x="6248400" y="1752600"/>
            <a:ext cx="1600200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7" name="Line 131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68" name="Text Box 132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Upsampling  using Polyphase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31242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3124200" y="2362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495800" y="167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495800" y="1752600"/>
          <a:ext cx="412750" cy="363538"/>
        </p:xfrm>
        <a:graphic>
          <a:graphicData uri="http://schemas.openxmlformats.org/presentationml/2006/ole">
            <p:oleObj spid="_x0000_s69639" name="Equation" r:id="rId4" imgW="215640" imgH="190440" progId="Equation.3">
              <p:embed/>
            </p:oleObj>
          </a:graphicData>
        </a:graphic>
      </p:graphicFrame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7244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724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657600" y="1143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4267200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38100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3886200" y="1143000"/>
          <a:ext cx="317500" cy="412750"/>
        </p:xfrm>
        <a:graphic>
          <a:graphicData uri="http://schemas.openxmlformats.org/presentationml/2006/ole">
            <p:oleObj spid="_x0000_s69645" name="Equation" r:id="rId5" imgW="126720" imgH="164880" progId="Equation.3">
              <p:embed/>
            </p:oleObj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5538788" y="1143000"/>
          <a:ext cx="627062" cy="369888"/>
        </p:xfrm>
        <a:graphic>
          <a:graphicData uri="http://schemas.openxmlformats.org/presentationml/2006/ole">
            <p:oleObj spid="_x0000_s69646" name="Equation" r:id="rId6" imgW="342720" imgH="203040" progId="Equation.DSMT4">
              <p:embed/>
            </p:oleObj>
          </a:graphicData>
        </a:graphic>
      </p:graphicFrame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4572000" y="1219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48768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657600" y="2057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4267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3810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652" name="Object 20"/>
          <p:cNvGraphicFramePr>
            <a:graphicFrameLocks noChangeAspect="1"/>
          </p:cNvGraphicFramePr>
          <p:nvPr/>
        </p:nvGraphicFramePr>
        <p:xfrm>
          <a:off x="3886200" y="2057400"/>
          <a:ext cx="317500" cy="412750"/>
        </p:xfrm>
        <a:graphic>
          <a:graphicData uri="http://schemas.openxmlformats.org/presentationml/2006/ole">
            <p:oleObj spid="_x0000_s69652" name="Equation" r:id="rId7" imgW="126720" imgH="164880" progId="Equation.3">
              <p:embed/>
            </p:oleObj>
          </a:graphicData>
        </a:graphic>
      </p:graphicFrame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3505200" y="914400"/>
            <a:ext cx="1600200" cy="1828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2198688" y="1131888"/>
          <a:ext cx="685800" cy="441325"/>
        </p:xfrm>
        <a:graphic>
          <a:graphicData uri="http://schemas.openxmlformats.org/presentationml/2006/ole">
            <p:oleObj spid="_x0000_s69654" name="Equation" r:id="rId8" imgW="355320" imgH="228600" progId="Equation.3">
              <p:embed/>
            </p:oleObj>
          </a:graphicData>
        </a:graphic>
      </p:graphicFrame>
      <p:graphicFrame>
        <p:nvGraphicFramePr>
          <p:cNvPr id="69655" name="Object 23"/>
          <p:cNvGraphicFramePr>
            <a:graphicFrameLocks noChangeAspect="1"/>
          </p:cNvGraphicFramePr>
          <p:nvPr/>
        </p:nvGraphicFramePr>
        <p:xfrm>
          <a:off x="2209800" y="2209800"/>
          <a:ext cx="661988" cy="417513"/>
        </p:xfrm>
        <a:graphic>
          <a:graphicData uri="http://schemas.openxmlformats.org/presentationml/2006/ole">
            <p:oleObj spid="_x0000_s69655" name="Equation" r:id="rId9" imgW="342720" imgH="215640" progId="Equation.3">
              <p:embed/>
            </p:oleObj>
          </a:graphicData>
        </a:graphic>
      </p:graphicFrame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752600" y="28956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This is a Parallel to Serial (an Unbuffer):</a:t>
            </a:r>
          </a:p>
        </p:txBody>
      </p:sp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5516563" y="4114800"/>
          <a:ext cx="627062" cy="369888"/>
        </p:xfrm>
        <a:graphic>
          <a:graphicData uri="http://schemas.openxmlformats.org/presentationml/2006/ole">
            <p:oleObj spid="_x0000_s69657" name="Equation" r:id="rId10" imgW="342720" imgH="203040" progId="Equation.DSMT4">
              <p:embed/>
            </p:oleObj>
          </a:graphicData>
        </a:graphic>
      </p:graphicFrame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47244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3886200" y="3962400"/>
            <a:ext cx="838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3886200" y="419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P/S</a:t>
            </a:r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>
            <a:off x="41148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662" name="Object 30"/>
          <p:cNvGraphicFramePr>
            <a:graphicFrameLocks noChangeAspect="1"/>
          </p:cNvGraphicFramePr>
          <p:nvPr/>
        </p:nvGraphicFramePr>
        <p:xfrm>
          <a:off x="4191000" y="5029200"/>
          <a:ext cx="298450" cy="387350"/>
        </p:xfrm>
        <a:graphic>
          <a:graphicData uri="http://schemas.openxmlformats.org/presentationml/2006/ole">
            <p:oleObj spid="_x0000_s69662" name="Equation" r:id="rId11" imgW="126720" imgH="164880" progId="Equation.3">
              <p:embed/>
            </p:oleObj>
          </a:graphicData>
        </a:graphic>
      </p:graphicFrame>
      <p:sp>
        <p:nvSpPr>
          <p:cNvPr id="69663" name="Line 31"/>
          <p:cNvSpPr>
            <a:spLocks noChangeShapeType="1"/>
          </p:cNvSpPr>
          <p:nvPr/>
        </p:nvSpPr>
        <p:spPr bwMode="auto">
          <a:xfrm>
            <a:off x="3429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342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665" name="Object 33"/>
          <p:cNvGraphicFramePr>
            <a:graphicFrameLocks noChangeAspect="1"/>
          </p:cNvGraphicFramePr>
          <p:nvPr/>
        </p:nvGraphicFramePr>
        <p:xfrm>
          <a:off x="2601913" y="4038600"/>
          <a:ext cx="711200" cy="441325"/>
        </p:xfrm>
        <a:graphic>
          <a:graphicData uri="http://schemas.openxmlformats.org/presentationml/2006/ole">
            <p:oleObj spid="_x0000_s69665" name="Equation" r:id="rId12" imgW="368280" imgH="228600" progId="Equation.DSMT4">
              <p:embed/>
            </p:oleObj>
          </a:graphicData>
        </a:graphic>
      </p:graphicFrame>
      <p:graphicFrame>
        <p:nvGraphicFramePr>
          <p:cNvPr id="69666" name="Object 34"/>
          <p:cNvGraphicFramePr>
            <a:graphicFrameLocks noChangeAspect="1"/>
          </p:cNvGraphicFramePr>
          <p:nvPr/>
        </p:nvGraphicFramePr>
        <p:xfrm>
          <a:off x="2601913" y="5170488"/>
          <a:ext cx="685800" cy="441325"/>
        </p:xfrm>
        <a:graphic>
          <a:graphicData uri="http://schemas.openxmlformats.org/presentationml/2006/ole">
            <p:oleObj spid="_x0000_s69666" name="Equation" r:id="rId13" imgW="355320" imgH="228600" progId="Equation.DSMT4">
              <p:embed/>
            </p:oleObj>
          </a:graphicData>
        </a:graphic>
      </p:graphicFrame>
      <p:sp>
        <p:nvSpPr>
          <p:cNvPr id="69698" name="Line 66"/>
          <p:cNvSpPr>
            <a:spLocks noChangeShapeType="1"/>
          </p:cNvSpPr>
          <p:nvPr/>
        </p:nvSpPr>
        <p:spPr bwMode="auto">
          <a:xfrm>
            <a:off x="0" y="5638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>
            <a:off x="3810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00" name="Line 68"/>
          <p:cNvSpPr>
            <a:spLocks noChangeShapeType="1"/>
          </p:cNvSpPr>
          <p:nvPr/>
        </p:nvSpPr>
        <p:spPr bwMode="auto">
          <a:xfrm>
            <a:off x="8382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01" name="Line 69"/>
          <p:cNvSpPr>
            <a:spLocks noChangeShapeType="1"/>
          </p:cNvSpPr>
          <p:nvPr/>
        </p:nvSpPr>
        <p:spPr bwMode="auto">
          <a:xfrm>
            <a:off x="12954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02" name="Line 70"/>
          <p:cNvSpPr>
            <a:spLocks noChangeShapeType="1"/>
          </p:cNvSpPr>
          <p:nvPr/>
        </p:nvSpPr>
        <p:spPr bwMode="auto">
          <a:xfrm>
            <a:off x="1752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03" name="Text Box 71"/>
          <p:cNvSpPr txBox="1">
            <a:spLocks noChangeArrowheads="1"/>
          </p:cNvSpPr>
          <p:nvPr/>
        </p:nvSpPr>
        <p:spPr bwMode="auto">
          <a:xfrm>
            <a:off x="228600" y="5029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0   2    4    6   </a:t>
            </a:r>
          </a:p>
        </p:txBody>
      </p:sp>
      <p:sp>
        <p:nvSpPr>
          <p:cNvPr id="69704" name="Text Box 72"/>
          <p:cNvSpPr txBox="1">
            <a:spLocks noChangeArrowheads="1"/>
          </p:cNvSpPr>
          <p:nvPr/>
        </p:nvSpPr>
        <p:spPr bwMode="auto">
          <a:xfrm>
            <a:off x="228600" y="411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0   1    3    5     </a:t>
            </a:r>
          </a:p>
        </p:txBody>
      </p:sp>
      <p:sp>
        <p:nvSpPr>
          <p:cNvPr id="69705" name="Line 73"/>
          <p:cNvSpPr>
            <a:spLocks noChangeShapeType="1"/>
          </p:cNvSpPr>
          <p:nvPr/>
        </p:nvSpPr>
        <p:spPr bwMode="auto">
          <a:xfrm>
            <a:off x="3810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706" name="Object 74"/>
          <p:cNvGraphicFramePr>
            <a:graphicFrameLocks noChangeAspect="1"/>
          </p:cNvGraphicFramePr>
          <p:nvPr/>
        </p:nvGraphicFramePr>
        <p:xfrm>
          <a:off x="152400" y="6172200"/>
          <a:ext cx="558800" cy="279400"/>
        </p:xfrm>
        <a:graphic>
          <a:graphicData uri="http://schemas.openxmlformats.org/presentationml/2006/ole">
            <p:oleObj spid="_x0000_s69706" name="Equation" r:id="rId14" imgW="355320" imgH="177480" progId="Equation.DSMT4">
              <p:embed/>
            </p:oleObj>
          </a:graphicData>
        </a:graphic>
      </p:graphicFrame>
      <p:sp>
        <p:nvSpPr>
          <p:cNvPr id="69707" name="Rectangle 75"/>
          <p:cNvSpPr>
            <a:spLocks noChangeArrowheads="1"/>
          </p:cNvSpPr>
          <p:nvPr/>
        </p:nvSpPr>
        <p:spPr bwMode="auto">
          <a:xfrm>
            <a:off x="228600" y="40386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609600" y="40386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1066800" y="40386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10" name="Rectangle 78"/>
          <p:cNvSpPr>
            <a:spLocks noChangeArrowheads="1"/>
          </p:cNvSpPr>
          <p:nvPr/>
        </p:nvSpPr>
        <p:spPr bwMode="auto">
          <a:xfrm>
            <a:off x="1524000" y="4038600"/>
            <a:ext cx="304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11" name="Line 79"/>
          <p:cNvSpPr>
            <a:spLocks noChangeShapeType="1"/>
          </p:cNvSpPr>
          <p:nvPr/>
        </p:nvSpPr>
        <p:spPr bwMode="auto">
          <a:xfrm>
            <a:off x="5715000" y="5638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2" name="Line 80"/>
          <p:cNvSpPr>
            <a:spLocks noChangeShapeType="1"/>
          </p:cNvSpPr>
          <p:nvPr/>
        </p:nvSpPr>
        <p:spPr bwMode="auto">
          <a:xfrm>
            <a:off x="61722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3" name="Line 81"/>
          <p:cNvSpPr>
            <a:spLocks noChangeShapeType="1"/>
          </p:cNvSpPr>
          <p:nvPr/>
        </p:nvSpPr>
        <p:spPr bwMode="auto">
          <a:xfrm>
            <a:off x="64008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4" name="Line 82"/>
          <p:cNvSpPr>
            <a:spLocks noChangeShapeType="1"/>
          </p:cNvSpPr>
          <p:nvPr/>
        </p:nvSpPr>
        <p:spPr bwMode="auto">
          <a:xfrm>
            <a:off x="66294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5" name="Line 83"/>
          <p:cNvSpPr>
            <a:spLocks noChangeShapeType="1"/>
          </p:cNvSpPr>
          <p:nvPr/>
        </p:nvSpPr>
        <p:spPr bwMode="auto">
          <a:xfrm>
            <a:off x="68580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6" name="Line 84"/>
          <p:cNvSpPr>
            <a:spLocks noChangeShapeType="1"/>
          </p:cNvSpPr>
          <p:nvPr/>
        </p:nvSpPr>
        <p:spPr bwMode="auto">
          <a:xfrm>
            <a:off x="7086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7" name="Line 85"/>
          <p:cNvSpPr>
            <a:spLocks noChangeShapeType="1"/>
          </p:cNvSpPr>
          <p:nvPr/>
        </p:nvSpPr>
        <p:spPr bwMode="auto">
          <a:xfrm>
            <a:off x="73152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8" name="Line 86"/>
          <p:cNvSpPr>
            <a:spLocks noChangeShapeType="1"/>
          </p:cNvSpPr>
          <p:nvPr/>
        </p:nvSpPr>
        <p:spPr bwMode="auto">
          <a:xfrm>
            <a:off x="75438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19" name="Line 87"/>
          <p:cNvSpPr>
            <a:spLocks noChangeShapeType="1"/>
          </p:cNvSpPr>
          <p:nvPr/>
        </p:nvSpPr>
        <p:spPr bwMode="auto">
          <a:xfrm>
            <a:off x="77724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20" name="Text Box 88"/>
          <p:cNvSpPr txBox="1">
            <a:spLocks noChangeArrowheads="1"/>
          </p:cNvSpPr>
          <p:nvPr/>
        </p:nvSpPr>
        <p:spPr bwMode="auto">
          <a:xfrm>
            <a:off x="5791200" y="5029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0 0 0 1 2 3 4 5 6 7  </a:t>
            </a:r>
          </a:p>
        </p:txBody>
      </p:sp>
      <p:sp>
        <p:nvSpPr>
          <p:cNvPr id="69721" name="Line 89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722" name="Object 90"/>
          <p:cNvGraphicFramePr>
            <a:graphicFrameLocks noChangeAspect="1"/>
          </p:cNvGraphicFramePr>
          <p:nvPr/>
        </p:nvGraphicFramePr>
        <p:xfrm>
          <a:off x="5913438" y="6248400"/>
          <a:ext cx="619125" cy="279400"/>
        </p:xfrm>
        <a:graphic>
          <a:graphicData uri="http://schemas.openxmlformats.org/presentationml/2006/ole">
            <p:oleObj spid="_x0000_s69722" name="Equation" r:id="rId15" imgW="393480" imgH="177480" progId="Equation.DSMT4">
              <p:embed/>
            </p:oleObj>
          </a:graphicData>
        </a:graphic>
      </p:graphicFrame>
      <p:sp>
        <p:nvSpPr>
          <p:cNvPr id="69723" name="Line 91"/>
          <p:cNvSpPr>
            <a:spLocks noChangeShapeType="1"/>
          </p:cNvSpPr>
          <p:nvPr/>
        </p:nvSpPr>
        <p:spPr bwMode="auto">
          <a:xfrm>
            <a:off x="5943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24" name="Line 92"/>
          <p:cNvSpPr>
            <a:spLocks noChangeShapeType="1"/>
          </p:cNvSpPr>
          <p:nvPr/>
        </p:nvSpPr>
        <p:spPr bwMode="auto">
          <a:xfrm>
            <a:off x="57150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25" name="Rectangle 93"/>
          <p:cNvSpPr>
            <a:spLocks noChangeArrowheads="1"/>
          </p:cNvSpPr>
          <p:nvPr/>
        </p:nvSpPr>
        <p:spPr bwMode="auto">
          <a:xfrm>
            <a:off x="6096000" y="5029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6" name="Rectangle 94"/>
          <p:cNvSpPr>
            <a:spLocks noChangeArrowheads="1"/>
          </p:cNvSpPr>
          <p:nvPr/>
        </p:nvSpPr>
        <p:spPr bwMode="auto">
          <a:xfrm>
            <a:off x="6553200" y="5029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7" name="Rectangle 95"/>
          <p:cNvSpPr>
            <a:spLocks noChangeArrowheads="1"/>
          </p:cNvSpPr>
          <p:nvPr/>
        </p:nvSpPr>
        <p:spPr bwMode="auto">
          <a:xfrm>
            <a:off x="7010400" y="5029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8" name="Rectangle 96"/>
          <p:cNvSpPr>
            <a:spLocks noChangeArrowheads="1"/>
          </p:cNvSpPr>
          <p:nvPr/>
        </p:nvSpPr>
        <p:spPr bwMode="auto">
          <a:xfrm>
            <a:off x="7467600" y="5029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9" name="Line 97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30" name="Text Box 98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Parallel to Serial (Unbuffer or Interlacer)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685800" y="1036638"/>
          <a:ext cx="7153275" cy="1585912"/>
        </p:xfrm>
        <a:graphic>
          <a:graphicData uri="http://schemas.openxmlformats.org/presentationml/2006/ole">
            <p:oleObj spid="_x0000_s74755" name="Equation" r:id="rId4" imgW="2857320" imgH="634680" progId="Equation.3">
              <p:embed/>
            </p:oleObj>
          </a:graphicData>
        </a:graphic>
      </p:graphicFrame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655638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Given any integer </a:t>
            </a:r>
            <a:r>
              <a:rPr lang="en-US"/>
              <a:t>N</a:t>
            </a:r>
            <a:r>
              <a:rPr lang="en-US" i="0"/>
              <a:t>:</a:t>
            </a:r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304800" y="2941638"/>
          <a:ext cx="7467600" cy="604837"/>
        </p:xfrm>
        <a:graphic>
          <a:graphicData uri="http://schemas.openxmlformats.org/presentationml/2006/ole">
            <p:oleObj spid="_x0000_s74757" name="Equation" r:id="rId5" imgW="2984400" imgH="241200" progId="Equation.3">
              <p:embed/>
            </p:oleObj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5791200" y="2401888"/>
          <a:ext cx="1085850" cy="528637"/>
        </p:xfrm>
        <a:graphic>
          <a:graphicData uri="http://schemas.openxmlformats.org/presentationml/2006/ole">
            <p:oleObj spid="_x0000_s74758" name="Equation" r:id="rId6" imgW="495000" imgH="241200" progId="Equation.3">
              <p:embed/>
            </p:oleObj>
          </a:graphicData>
        </a:graphic>
      </p:graphicFrame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0" y="4084638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Example: take </a:t>
            </a:r>
            <a:r>
              <a:rPr lang="en-US"/>
              <a:t>N=</a:t>
            </a:r>
            <a:r>
              <a:rPr lang="en-US" i="0"/>
              <a:t>3</a:t>
            </a:r>
          </a:p>
        </p:txBody>
      </p:sp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228600" y="4694238"/>
          <a:ext cx="8534400" cy="477837"/>
        </p:xfrm>
        <a:graphic>
          <a:graphicData uri="http://schemas.openxmlformats.org/presentationml/2006/ole">
            <p:oleObj spid="_x0000_s74760" name="Equation" r:id="rId7" imgW="4089240" imgH="228600" progId="Equation.3">
              <p:embed/>
            </p:oleObj>
          </a:graphicData>
        </a:graphic>
      </p:graphicFrame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1219200" y="4694238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3429000" y="4694238"/>
            <a:ext cx="990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6629400" y="4694238"/>
            <a:ext cx="990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1600200" y="4694238"/>
            <a:ext cx="9144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4419600" y="4694238"/>
            <a:ext cx="10668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7620000" y="4694238"/>
            <a:ext cx="1066800" cy="4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2514600" y="4694238"/>
            <a:ext cx="914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5486400" y="4694238"/>
            <a:ext cx="11430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769" name="Object 17"/>
          <p:cNvGraphicFramePr>
            <a:graphicFrameLocks noChangeAspect="1"/>
          </p:cNvGraphicFramePr>
          <p:nvPr/>
        </p:nvGraphicFramePr>
        <p:xfrm>
          <a:off x="2514600" y="5456238"/>
          <a:ext cx="3276600" cy="434975"/>
        </p:xfrm>
        <a:graphic>
          <a:graphicData uri="http://schemas.openxmlformats.org/presentationml/2006/ole">
            <p:oleObj spid="_x0000_s74769" name="Equation" r:id="rId8" imgW="1815840" imgH="241200" progId="Equation.3">
              <p:embed/>
            </p:oleObj>
          </a:graphicData>
        </a:graphic>
      </p:graphicFrame>
      <p:graphicFrame>
        <p:nvGraphicFramePr>
          <p:cNvPr id="74770" name="Object 18"/>
          <p:cNvGraphicFramePr>
            <a:graphicFrameLocks noChangeAspect="1"/>
          </p:cNvGraphicFramePr>
          <p:nvPr/>
        </p:nvGraphicFramePr>
        <p:xfrm>
          <a:off x="2514600" y="5913438"/>
          <a:ext cx="3300413" cy="411162"/>
        </p:xfrm>
        <a:graphic>
          <a:graphicData uri="http://schemas.openxmlformats.org/presentationml/2006/ole">
            <p:oleObj spid="_x0000_s74770" name="Equation" r:id="rId9" imgW="1828800" imgH="228600" progId="Equation.3">
              <p:embed/>
            </p:oleObj>
          </a:graphicData>
        </a:graphic>
      </p:graphicFrame>
      <p:graphicFrame>
        <p:nvGraphicFramePr>
          <p:cNvPr id="74771" name="Object 19"/>
          <p:cNvGraphicFramePr>
            <a:graphicFrameLocks noChangeAspect="1"/>
          </p:cNvGraphicFramePr>
          <p:nvPr/>
        </p:nvGraphicFramePr>
        <p:xfrm>
          <a:off x="2514600" y="6370638"/>
          <a:ext cx="2200275" cy="411162"/>
        </p:xfrm>
        <a:graphic>
          <a:graphicData uri="http://schemas.openxmlformats.org/presentationml/2006/ole">
            <p:oleObj spid="_x0000_s74771" name="Equation" r:id="rId10" imgW="1218960" imgH="228600" progId="Equation.3">
              <p:embed/>
            </p:oleObj>
          </a:graphicData>
        </a:graphic>
      </p:graphicFrame>
      <p:graphicFrame>
        <p:nvGraphicFramePr>
          <p:cNvPr id="74772" name="Object 20"/>
          <p:cNvGraphicFramePr>
            <a:graphicFrameLocks noChangeAspect="1"/>
          </p:cNvGraphicFramePr>
          <p:nvPr/>
        </p:nvGraphicFramePr>
        <p:xfrm>
          <a:off x="1371600" y="5837238"/>
          <a:ext cx="476250" cy="381000"/>
        </p:xfrm>
        <a:graphic>
          <a:graphicData uri="http://schemas.openxmlformats.org/presentationml/2006/ole">
            <p:oleObj spid="_x0000_s74772" name="Equation" r:id="rId11" imgW="190440" imgH="152280" progId="Equation.3">
              <p:embed/>
            </p:oleObj>
          </a:graphicData>
        </a:graphic>
      </p:graphicFrame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General Polyphase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038600" y="9144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3505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49530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4191000" y="106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4311650" y="1054100"/>
          <a:ext cx="444500" cy="444500"/>
        </p:xfrm>
        <a:graphic>
          <a:graphicData uri="http://schemas.openxmlformats.org/presentationml/2006/ole">
            <p:oleObj spid="_x0000_s75782" name="Equation" r:id="rId4" imgW="177480" imgH="17748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1447800" y="1143000"/>
          <a:ext cx="533400" cy="369888"/>
        </p:xfrm>
        <a:graphic>
          <a:graphicData uri="http://schemas.openxmlformats.org/presentationml/2006/ole">
            <p:oleObj spid="_x0000_s75783" name="Equation" r:id="rId5" imgW="291960" imgH="203040" progId="Equation.3">
              <p:embed/>
            </p:oleObj>
          </a:graphicData>
        </a:graphic>
      </p:graphicFrame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743200" y="9906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1336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786" name="Object 10"/>
          <p:cNvGraphicFramePr>
            <a:graphicFrameLocks noChangeAspect="1"/>
          </p:cNvGraphicFramePr>
          <p:nvPr/>
        </p:nvGraphicFramePr>
        <p:xfrm>
          <a:off x="2773363" y="1071563"/>
          <a:ext cx="619125" cy="387350"/>
        </p:xfrm>
        <a:graphic>
          <a:graphicData uri="http://schemas.openxmlformats.org/presentationml/2006/ole">
            <p:oleObj spid="_x0000_s75786" name="Equation" r:id="rId6" imgW="342720" imgH="215640" progId="Equation.3">
              <p:embed/>
            </p:oleObj>
          </a:graphicData>
        </a:graphic>
      </p:graphicFrame>
      <p:graphicFrame>
        <p:nvGraphicFramePr>
          <p:cNvPr id="75787" name="Object 11"/>
          <p:cNvGraphicFramePr>
            <a:graphicFrameLocks noChangeAspect="1"/>
          </p:cNvGraphicFramePr>
          <p:nvPr/>
        </p:nvGraphicFramePr>
        <p:xfrm>
          <a:off x="5715000" y="1066800"/>
          <a:ext cx="625475" cy="369888"/>
        </p:xfrm>
        <a:graphic>
          <a:graphicData uri="http://schemas.openxmlformats.org/presentationml/2006/ole">
            <p:oleObj spid="_x0000_s75787" name="Equation" r:id="rId7" imgW="342720" imgH="203040" progId="Equation.3">
              <p:embed/>
            </p:oleObj>
          </a:graphicData>
        </a:graphic>
      </p:graphicFrame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981200" y="16764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POLYPHASE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38100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1066800" y="5486400"/>
          <a:ext cx="533400" cy="369888"/>
        </p:xfrm>
        <a:graphic>
          <a:graphicData uri="http://schemas.openxmlformats.org/presentationml/2006/ole">
            <p:oleObj spid="_x0000_s75790" name="Equation" r:id="rId8" imgW="291960" imgH="203040" progId="Equation.3">
              <p:embed/>
            </p:oleObj>
          </a:graphicData>
        </a:graphic>
      </p:graphicFrame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2895600" y="5715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1066800" y="6019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793" name="Object 17"/>
          <p:cNvGraphicFramePr>
            <a:graphicFrameLocks noChangeAspect="1"/>
          </p:cNvGraphicFramePr>
          <p:nvPr/>
        </p:nvGraphicFramePr>
        <p:xfrm>
          <a:off x="2903538" y="5757863"/>
          <a:ext cx="963612" cy="500062"/>
        </p:xfrm>
        <a:graphic>
          <a:graphicData uri="http://schemas.openxmlformats.org/presentationml/2006/ole">
            <p:oleObj spid="_x0000_s75793" name="Equation" r:id="rId9" imgW="533160" imgH="279360" progId="Equation.DSMT4">
              <p:embed/>
            </p:oleObj>
          </a:graphicData>
        </a:graphic>
      </p:graphicFrame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3810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2895600" y="4724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796" name="Object 20"/>
          <p:cNvGraphicFramePr>
            <a:graphicFrameLocks noChangeAspect="1"/>
          </p:cNvGraphicFramePr>
          <p:nvPr/>
        </p:nvGraphicFramePr>
        <p:xfrm>
          <a:off x="2917825" y="4749800"/>
          <a:ext cx="941388" cy="500063"/>
        </p:xfrm>
        <a:graphic>
          <a:graphicData uri="http://schemas.openxmlformats.org/presentationml/2006/ole">
            <p:oleObj spid="_x0000_s75796" name="Equation" r:id="rId10" imgW="520560" imgH="279360" progId="Equation.DSMT4">
              <p:embed/>
            </p:oleObj>
          </a:graphicData>
        </a:graphic>
      </p:graphicFrame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798" name="Object 22"/>
          <p:cNvGraphicFramePr>
            <a:graphicFrameLocks noChangeAspect="1"/>
          </p:cNvGraphicFramePr>
          <p:nvPr/>
        </p:nvGraphicFramePr>
        <p:xfrm>
          <a:off x="2286000" y="5181600"/>
          <a:ext cx="412750" cy="363538"/>
        </p:xfrm>
        <a:graphic>
          <a:graphicData uri="http://schemas.openxmlformats.org/presentationml/2006/ole">
            <p:oleObj spid="_x0000_s75798" name="Equation" r:id="rId11" imgW="215640" imgH="190440" progId="Equation.3">
              <p:embed/>
            </p:oleObj>
          </a:graphicData>
        </a:graphic>
      </p:graphicFrame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25146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2514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25146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54102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803" name="Object 27"/>
          <p:cNvGraphicFramePr>
            <a:graphicFrameLocks noChangeAspect="1"/>
          </p:cNvGraphicFramePr>
          <p:nvPr/>
        </p:nvGraphicFramePr>
        <p:xfrm>
          <a:off x="5715000" y="5486400"/>
          <a:ext cx="625475" cy="369888"/>
        </p:xfrm>
        <a:graphic>
          <a:graphicData uri="http://schemas.openxmlformats.org/presentationml/2006/ole">
            <p:oleObj spid="_x0000_s75803" name="Equation" r:id="rId12" imgW="342720" imgH="203040" progId="Equation.3">
              <p:embed/>
            </p:oleObj>
          </a:graphicData>
        </a:graphic>
      </p:graphicFrame>
      <p:sp>
        <p:nvSpPr>
          <p:cNvPr id="75804" name="AutoShape 28"/>
          <p:cNvSpPr>
            <a:spLocks noChangeArrowheads="1"/>
          </p:cNvSpPr>
          <p:nvPr/>
        </p:nvSpPr>
        <p:spPr bwMode="auto">
          <a:xfrm>
            <a:off x="4038600" y="5867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41910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43434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1981200" y="2133600"/>
            <a:ext cx="2514600" cy="434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4800600" y="5791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4953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5810" name="Object 34"/>
          <p:cNvGraphicFramePr>
            <a:graphicFrameLocks noChangeAspect="1"/>
          </p:cNvGraphicFramePr>
          <p:nvPr/>
        </p:nvGraphicFramePr>
        <p:xfrm>
          <a:off x="4965700" y="5791200"/>
          <a:ext cx="444500" cy="412750"/>
        </p:xfrm>
        <a:graphic>
          <a:graphicData uri="http://schemas.openxmlformats.org/presentationml/2006/ole">
            <p:oleObj spid="_x0000_s75810" name="Equation" r:id="rId13" imgW="177480" imgH="164880" progId="Equation.DSMT4">
              <p:embed/>
            </p:oleObj>
          </a:graphicData>
        </a:graphic>
      </p:graphicFrame>
      <p:sp>
        <p:nvSpPr>
          <p:cNvPr id="75811" name="AutoShape 35"/>
          <p:cNvSpPr>
            <a:spLocks noChangeArrowheads="1"/>
          </p:cNvSpPr>
          <p:nvPr/>
        </p:nvSpPr>
        <p:spPr bwMode="auto">
          <a:xfrm>
            <a:off x="4038600" y="48768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2286000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813" name="Object 37"/>
          <p:cNvGraphicFramePr>
            <a:graphicFrameLocks noChangeAspect="1"/>
          </p:cNvGraphicFramePr>
          <p:nvPr/>
        </p:nvGraphicFramePr>
        <p:xfrm>
          <a:off x="2286000" y="4191000"/>
          <a:ext cx="412750" cy="363538"/>
        </p:xfrm>
        <a:graphic>
          <a:graphicData uri="http://schemas.openxmlformats.org/presentationml/2006/ole">
            <p:oleObj spid="_x0000_s75813" name="Equation" r:id="rId14" imgW="215640" imgH="190440" progId="Equation.3">
              <p:embed/>
            </p:oleObj>
          </a:graphicData>
        </a:graphic>
      </p:graphicFrame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2514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>
            <a:off x="25146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810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2895600" y="3733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818" name="Object 42"/>
          <p:cNvGraphicFramePr>
            <a:graphicFrameLocks noChangeAspect="1"/>
          </p:cNvGraphicFramePr>
          <p:nvPr/>
        </p:nvGraphicFramePr>
        <p:xfrm>
          <a:off x="2906713" y="3757613"/>
          <a:ext cx="963612" cy="501650"/>
        </p:xfrm>
        <a:graphic>
          <a:graphicData uri="http://schemas.openxmlformats.org/presentationml/2006/ole">
            <p:oleObj spid="_x0000_s75818" name="Equation" r:id="rId15" imgW="533160" imgH="279360" progId="Equation.DSMT4">
              <p:embed/>
            </p:oleObj>
          </a:graphicData>
        </a:graphic>
      </p:graphicFrame>
      <p:sp>
        <p:nvSpPr>
          <p:cNvPr id="75819" name="Line 43"/>
          <p:cNvSpPr>
            <a:spLocks noChangeShapeType="1"/>
          </p:cNvSpPr>
          <p:nvPr/>
        </p:nvSpPr>
        <p:spPr bwMode="auto">
          <a:xfrm>
            <a:off x="2514600" y="403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>
            <a:off x="25146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1" name="AutoShape 45"/>
          <p:cNvSpPr>
            <a:spLocks noChangeArrowheads="1"/>
          </p:cNvSpPr>
          <p:nvPr/>
        </p:nvSpPr>
        <p:spPr bwMode="auto">
          <a:xfrm>
            <a:off x="4038600" y="3886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>
            <a:off x="38100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4" name="Rectangle 48"/>
          <p:cNvSpPr>
            <a:spLocks noChangeArrowheads="1"/>
          </p:cNvSpPr>
          <p:nvPr/>
        </p:nvSpPr>
        <p:spPr bwMode="auto">
          <a:xfrm>
            <a:off x="28956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825" name="Object 49"/>
          <p:cNvGraphicFramePr>
            <a:graphicFrameLocks noChangeAspect="1"/>
          </p:cNvGraphicFramePr>
          <p:nvPr/>
        </p:nvGraphicFramePr>
        <p:xfrm>
          <a:off x="2971800" y="2743200"/>
          <a:ext cx="777875" cy="333375"/>
        </p:xfrm>
        <a:graphic>
          <a:graphicData uri="http://schemas.openxmlformats.org/presentationml/2006/ole">
            <p:oleObj spid="_x0000_s75825" name="Equation" r:id="rId16" imgW="647640" imgH="279360" progId="Equation.DSMT4">
              <p:embed/>
            </p:oleObj>
          </a:graphicData>
        </a:graphic>
      </p:graphicFrame>
      <p:sp>
        <p:nvSpPr>
          <p:cNvPr id="75826" name="Line 50"/>
          <p:cNvSpPr>
            <a:spLocks noChangeShapeType="1"/>
          </p:cNvSpPr>
          <p:nvPr/>
        </p:nvSpPr>
        <p:spPr bwMode="auto">
          <a:xfrm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7" name="Line 51"/>
          <p:cNvSpPr>
            <a:spLocks noChangeShapeType="1"/>
          </p:cNvSpPr>
          <p:nvPr/>
        </p:nvSpPr>
        <p:spPr bwMode="auto">
          <a:xfrm>
            <a:off x="25146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V="1">
            <a:off x="25146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4191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V="1">
            <a:off x="25146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4191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>
            <a:off x="41910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3" name="Rectangle 57"/>
          <p:cNvSpPr>
            <a:spLocks noChangeArrowheads="1"/>
          </p:cNvSpPr>
          <p:nvPr/>
        </p:nvSpPr>
        <p:spPr bwMode="auto">
          <a:xfrm>
            <a:off x="22860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5834" name="Object 58"/>
          <p:cNvGraphicFramePr>
            <a:graphicFrameLocks noChangeAspect="1"/>
          </p:cNvGraphicFramePr>
          <p:nvPr/>
        </p:nvGraphicFramePr>
        <p:xfrm>
          <a:off x="2286000" y="3124200"/>
          <a:ext cx="412750" cy="363538"/>
        </p:xfrm>
        <a:graphic>
          <a:graphicData uri="http://schemas.openxmlformats.org/presentationml/2006/ole">
            <p:oleObj spid="_x0000_s75834" name="Equation" r:id="rId17" imgW="215640" imgH="190440" progId="Equation.3">
              <p:embed/>
            </p:oleObj>
          </a:graphicData>
        </a:graphic>
      </p:graphicFrame>
      <p:sp>
        <p:nvSpPr>
          <p:cNvPr id="75835" name="Line 59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25146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>
            <a:off x="41910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39" name="Text Box 6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Apply to Downsampling…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47244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066800" y="4724400"/>
          <a:ext cx="533400" cy="369888"/>
        </p:xfrm>
        <a:graphic>
          <a:graphicData uri="http://schemas.openxmlformats.org/presentationml/2006/ole">
            <p:oleObj spid="_x0000_s76804" name="Equation" r:id="rId4" imgW="291960" imgH="203040" progId="Equation.3">
              <p:embed/>
            </p:oleObj>
          </a:graphicData>
        </a:graphic>
      </p:graphicFrame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810000" y="4953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10668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3897313" y="5018088"/>
          <a:ext cx="803275" cy="454025"/>
        </p:xfrm>
        <a:graphic>
          <a:graphicData uri="http://schemas.openxmlformats.org/presentationml/2006/ole">
            <p:oleObj spid="_x0000_s76807" name="Equation" r:id="rId5" imgW="444240" imgH="253800" progId="Equation.DSMT4">
              <p:embed/>
            </p:oleObj>
          </a:graphicData>
        </a:graphic>
      </p:graphicFrame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47244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810000" y="3962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3911600" y="4010025"/>
          <a:ext cx="781050" cy="454025"/>
        </p:xfrm>
        <a:graphic>
          <a:graphicData uri="http://schemas.openxmlformats.org/presentationml/2006/ole">
            <p:oleObj spid="_x0000_s76810" name="Equation" r:id="rId6" imgW="431640" imgH="253800" progId="Equation.DSMT4">
              <p:embed/>
            </p:oleObj>
          </a:graphicData>
        </a:graphic>
      </p:graphicFrame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2286000" y="4419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2286000" y="4419600"/>
          <a:ext cx="412750" cy="363538"/>
        </p:xfrm>
        <a:graphic>
          <a:graphicData uri="http://schemas.openxmlformats.org/presentationml/2006/ole">
            <p:oleObj spid="_x0000_s76812" name="Equation" r:id="rId7" imgW="215640" imgH="190440" progId="Equation.3">
              <p:embed/>
            </p:oleObj>
          </a:graphicData>
        </a:graphic>
      </p:graphicFrame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514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5146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25146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54102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17" name="Object 17"/>
          <p:cNvGraphicFramePr>
            <a:graphicFrameLocks noChangeAspect="1"/>
          </p:cNvGraphicFramePr>
          <p:nvPr/>
        </p:nvGraphicFramePr>
        <p:xfrm>
          <a:off x="5715000" y="4724400"/>
          <a:ext cx="625475" cy="369888"/>
        </p:xfrm>
        <a:graphic>
          <a:graphicData uri="http://schemas.openxmlformats.org/presentationml/2006/ole">
            <p:oleObj spid="_x0000_s76817" name="Equation" r:id="rId8" imgW="342720" imgH="203040" progId="Equation.3">
              <p:embed/>
            </p:oleObj>
          </a:graphicData>
        </a:graphic>
      </p:graphicFrame>
      <p:sp>
        <p:nvSpPr>
          <p:cNvPr id="76818" name="AutoShape 18"/>
          <p:cNvSpPr>
            <a:spLocks noChangeArrowheads="1"/>
          </p:cNvSpPr>
          <p:nvPr/>
        </p:nvSpPr>
        <p:spPr bwMode="auto">
          <a:xfrm>
            <a:off x="4953000" y="5105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5105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52578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1981200" y="1371600"/>
            <a:ext cx="3581400" cy="434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2882900" y="1905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30353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24" name="Object 24"/>
          <p:cNvGraphicFramePr>
            <a:graphicFrameLocks noChangeAspect="1"/>
          </p:cNvGraphicFramePr>
          <p:nvPr/>
        </p:nvGraphicFramePr>
        <p:xfrm>
          <a:off x="3048000" y="1905000"/>
          <a:ext cx="444500" cy="412750"/>
        </p:xfrm>
        <a:graphic>
          <a:graphicData uri="http://schemas.openxmlformats.org/presentationml/2006/ole">
            <p:oleObj spid="_x0000_s76824" name="Equation" r:id="rId9" imgW="177480" imgH="164880" progId="Equation.DSMT4">
              <p:embed/>
            </p:oleObj>
          </a:graphicData>
        </a:graphic>
      </p:graphicFrame>
      <p:sp>
        <p:nvSpPr>
          <p:cNvPr id="76825" name="AutoShape 25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22860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27" name="Object 27"/>
          <p:cNvGraphicFramePr>
            <a:graphicFrameLocks noChangeAspect="1"/>
          </p:cNvGraphicFramePr>
          <p:nvPr/>
        </p:nvGraphicFramePr>
        <p:xfrm>
          <a:off x="2286000" y="3429000"/>
          <a:ext cx="412750" cy="363538"/>
        </p:xfrm>
        <a:graphic>
          <a:graphicData uri="http://schemas.openxmlformats.org/presentationml/2006/ole">
            <p:oleObj spid="_x0000_s76827" name="Equation" r:id="rId10" imgW="215640" imgH="190440" progId="Equation.3">
              <p:embed/>
            </p:oleObj>
          </a:graphicData>
        </a:graphic>
      </p:graphicFrame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2514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2514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47244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3810000" y="2971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32" name="Object 32"/>
          <p:cNvGraphicFramePr>
            <a:graphicFrameLocks noChangeAspect="1"/>
          </p:cNvGraphicFramePr>
          <p:nvPr/>
        </p:nvGraphicFramePr>
        <p:xfrm>
          <a:off x="3900488" y="3017838"/>
          <a:ext cx="803275" cy="457200"/>
        </p:xfrm>
        <a:graphic>
          <a:graphicData uri="http://schemas.openxmlformats.org/presentationml/2006/ole">
            <p:oleObj spid="_x0000_s76832" name="Equation" r:id="rId11" imgW="444240" imgH="253800" progId="Equation.DSMT4">
              <p:embed/>
            </p:oleObj>
          </a:graphicData>
        </a:graphic>
      </p:graphicFrame>
      <p:sp>
        <p:nvSpPr>
          <p:cNvPr id="76833" name="Line 33"/>
          <p:cNvSpPr>
            <a:spLocks noChangeShapeType="1"/>
          </p:cNvSpPr>
          <p:nvPr/>
        </p:nvSpPr>
        <p:spPr bwMode="auto">
          <a:xfrm>
            <a:off x="25146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2514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5" name="AutoShape 35"/>
          <p:cNvSpPr>
            <a:spLocks noChangeArrowheads="1"/>
          </p:cNvSpPr>
          <p:nvPr/>
        </p:nvSpPr>
        <p:spPr bwMode="auto">
          <a:xfrm>
            <a:off x="4953000" y="3124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>
            <a:off x="25146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7" name="Line 37"/>
          <p:cNvSpPr>
            <a:spLocks noChangeShapeType="1"/>
          </p:cNvSpPr>
          <p:nvPr/>
        </p:nvSpPr>
        <p:spPr bwMode="auto">
          <a:xfrm>
            <a:off x="47244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8" name="Rectangle 38"/>
          <p:cNvSpPr>
            <a:spLocks noChangeArrowheads="1"/>
          </p:cNvSpPr>
          <p:nvPr/>
        </p:nvSpPr>
        <p:spPr bwMode="auto">
          <a:xfrm>
            <a:off x="3810000" y="1828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39" name="Object 39"/>
          <p:cNvGraphicFramePr>
            <a:graphicFrameLocks noChangeAspect="1"/>
          </p:cNvGraphicFramePr>
          <p:nvPr/>
        </p:nvGraphicFramePr>
        <p:xfrm>
          <a:off x="3886200" y="1973263"/>
          <a:ext cx="762000" cy="342900"/>
        </p:xfrm>
        <a:graphic>
          <a:graphicData uri="http://schemas.openxmlformats.org/presentationml/2006/ole">
            <p:oleObj spid="_x0000_s76839" name="Equation" r:id="rId12" imgW="558720" imgH="253800" progId="Equation.DSMT4">
              <p:embed/>
            </p:oleObj>
          </a:graphicData>
        </a:graphic>
      </p:graphicFrame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25146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>
            <a:off x="25146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 flipV="1">
            <a:off x="25146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 flipV="1">
            <a:off x="5105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 flipV="1">
            <a:off x="25146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 flipV="1">
            <a:off x="5105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6" name="Line 46"/>
          <p:cNvSpPr>
            <a:spLocks noChangeShapeType="1"/>
          </p:cNvSpPr>
          <p:nvPr/>
        </p:nvSpPr>
        <p:spPr bwMode="auto">
          <a:xfrm>
            <a:off x="51054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7" name="Rectangle 47"/>
          <p:cNvSpPr>
            <a:spLocks noChangeArrowheads="1"/>
          </p:cNvSpPr>
          <p:nvPr/>
        </p:nvSpPr>
        <p:spPr bwMode="auto">
          <a:xfrm>
            <a:off x="2286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6848" name="Object 48"/>
          <p:cNvGraphicFramePr>
            <a:graphicFrameLocks noChangeAspect="1"/>
          </p:cNvGraphicFramePr>
          <p:nvPr/>
        </p:nvGraphicFramePr>
        <p:xfrm>
          <a:off x="2286000" y="2362200"/>
          <a:ext cx="412750" cy="363538"/>
        </p:xfrm>
        <a:graphic>
          <a:graphicData uri="http://schemas.openxmlformats.org/presentationml/2006/ole">
            <p:oleObj spid="_x0000_s76848" name="Equation" r:id="rId13" imgW="215640" imgH="190440" progId="Equation.3">
              <p:embed/>
            </p:oleObj>
          </a:graphicData>
        </a:graphic>
      </p:graphicFrame>
      <p:sp>
        <p:nvSpPr>
          <p:cNvPr id="76849" name="Line 49"/>
          <p:cNvSpPr>
            <a:spLocks noChangeShapeType="1"/>
          </p:cNvSpPr>
          <p:nvPr/>
        </p:nvSpPr>
        <p:spPr bwMode="auto">
          <a:xfrm>
            <a:off x="2514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50" name="Line 50"/>
          <p:cNvSpPr>
            <a:spLocks noChangeShapeType="1"/>
          </p:cNvSpPr>
          <p:nvPr/>
        </p:nvSpPr>
        <p:spPr bwMode="auto">
          <a:xfrm>
            <a:off x="2514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51" name="Line 51"/>
          <p:cNvSpPr>
            <a:spLocks noChangeShapeType="1"/>
          </p:cNvSpPr>
          <p:nvPr/>
        </p:nvSpPr>
        <p:spPr bwMode="auto">
          <a:xfrm>
            <a:off x="5105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52" name="Line 52"/>
          <p:cNvSpPr>
            <a:spLocks noChangeShapeType="1"/>
          </p:cNvSpPr>
          <p:nvPr/>
        </p:nvSpPr>
        <p:spPr bwMode="auto">
          <a:xfrm flipH="1">
            <a:off x="35052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53" name="Rectangle 53"/>
          <p:cNvSpPr>
            <a:spLocks noChangeArrowheads="1"/>
          </p:cNvSpPr>
          <p:nvPr/>
        </p:nvSpPr>
        <p:spPr bwMode="auto">
          <a:xfrm>
            <a:off x="2895600" y="3048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54" name="Line 54"/>
          <p:cNvSpPr>
            <a:spLocks noChangeShapeType="1"/>
          </p:cNvSpPr>
          <p:nvPr/>
        </p:nvSpPr>
        <p:spPr bwMode="auto">
          <a:xfrm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55" name="Object 55"/>
          <p:cNvGraphicFramePr>
            <a:graphicFrameLocks noChangeAspect="1"/>
          </p:cNvGraphicFramePr>
          <p:nvPr/>
        </p:nvGraphicFramePr>
        <p:xfrm>
          <a:off x="3060700" y="3048000"/>
          <a:ext cx="444500" cy="412750"/>
        </p:xfrm>
        <a:graphic>
          <a:graphicData uri="http://schemas.openxmlformats.org/presentationml/2006/ole">
            <p:oleObj spid="_x0000_s76855" name="Equation" r:id="rId14" imgW="177480" imgH="164880" progId="Equation.DSMT4">
              <p:embed/>
            </p:oleObj>
          </a:graphicData>
        </a:graphic>
      </p:graphicFrame>
      <p:sp>
        <p:nvSpPr>
          <p:cNvPr id="76856" name="Line 56"/>
          <p:cNvSpPr>
            <a:spLocks noChangeShapeType="1"/>
          </p:cNvSpPr>
          <p:nvPr/>
        </p:nvSpPr>
        <p:spPr bwMode="auto">
          <a:xfrm flipH="1">
            <a:off x="35179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57" name="Rectangle 57"/>
          <p:cNvSpPr>
            <a:spLocks noChangeArrowheads="1"/>
          </p:cNvSpPr>
          <p:nvPr/>
        </p:nvSpPr>
        <p:spPr bwMode="auto">
          <a:xfrm>
            <a:off x="2895600" y="4038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58" name="Line 58"/>
          <p:cNvSpPr>
            <a:spLocks noChangeShapeType="1"/>
          </p:cNvSpPr>
          <p:nvPr/>
        </p:nvSpPr>
        <p:spPr bwMode="auto">
          <a:xfrm>
            <a:off x="3048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59" name="Object 59"/>
          <p:cNvGraphicFramePr>
            <a:graphicFrameLocks noChangeAspect="1"/>
          </p:cNvGraphicFramePr>
          <p:nvPr/>
        </p:nvGraphicFramePr>
        <p:xfrm>
          <a:off x="3060700" y="4038600"/>
          <a:ext cx="444500" cy="412750"/>
        </p:xfrm>
        <a:graphic>
          <a:graphicData uri="http://schemas.openxmlformats.org/presentationml/2006/ole">
            <p:oleObj spid="_x0000_s76859" name="Equation" r:id="rId15" imgW="177480" imgH="164880" progId="Equation.DSMT4">
              <p:embed/>
            </p:oleObj>
          </a:graphicData>
        </a:graphic>
      </p:graphicFrame>
      <p:sp>
        <p:nvSpPr>
          <p:cNvPr id="76860" name="Line 60"/>
          <p:cNvSpPr>
            <a:spLocks noChangeShapeType="1"/>
          </p:cNvSpPr>
          <p:nvPr/>
        </p:nvSpPr>
        <p:spPr bwMode="auto">
          <a:xfrm flipH="1">
            <a:off x="35179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1" name="Rectangle 61"/>
          <p:cNvSpPr>
            <a:spLocks noChangeArrowheads="1"/>
          </p:cNvSpPr>
          <p:nvPr/>
        </p:nvSpPr>
        <p:spPr bwMode="auto">
          <a:xfrm>
            <a:off x="2895600" y="5029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62" name="Line 62"/>
          <p:cNvSpPr>
            <a:spLocks noChangeShapeType="1"/>
          </p:cNvSpPr>
          <p:nvPr/>
        </p:nvSpPr>
        <p:spPr bwMode="auto">
          <a:xfrm>
            <a:off x="3048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63" name="Object 63"/>
          <p:cNvGraphicFramePr>
            <a:graphicFrameLocks noChangeAspect="1"/>
          </p:cNvGraphicFramePr>
          <p:nvPr/>
        </p:nvGraphicFramePr>
        <p:xfrm>
          <a:off x="3060700" y="5029200"/>
          <a:ext cx="444500" cy="412750"/>
        </p:xfrm>
        <a:graphic>
          <a:graphicData uri="http://schemas.openxmlformats.org/presentationml/2006/ole">
            <p:oleObj spid="_x0000_s76863" name="Equation" r:id="rId16" imgW="177480" imgH="164880" progId="Equation.DSMT4">
              <p:embed/>
            </p:oleObj>
          </a:graphicData>
        </a:graphic>
      </p:graphicFrame>
      <p:sp>
        <p:nvSpPr>
          <p:cNvPr id="76864" name="Line 64"/>
          <p:cNvSpPr>
            <a:spLocks noChangeShapeType="1"/>
          </p:cNvSpPr>
          <p:nvPr/>
        </p:nvSpPr>
        <p:spPr bwMode="auto">
          <a:xfrm flipH="1">
            <a:off x="35179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5" name="Line 6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6" name="Text Box 66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apply Noble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2438400" y="3048000"/>
          <a:ext cx="533400" cy="369888"/>
        </p:xfrm>
        <a:graphic>
          <a:graphicData uri="http://schemas.openxmlformats.org/presentationml/2006/ole">
            <p:oleObj spid="_x0000_s77826" name="Equation" r:id="rId4" imgW="291960" imgH="203040" progId="Equation.3">
              <p:embed/>
            </p:oleObj>
          </a:graphicData>
        </a:graphic>
      </p:graphicFrame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667000" y="3657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5814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3581400" y="2819400"/>
          <a:ext cx="412750" cy="363538"/>
        </p:xfrm>
        <a:graphic>
          <a:graphicData uri="http://schemas.openxmlformats.org/presentationml/2006/ole">
            <p:oleObj spid="_x0000_s77829" name="Equation" r:id="rId5" imgW="215640" imgH="190440" progId="Equation.3">
              <p:embed/>
            </p:oleObj>
          </a:graphicData>
        </a:graphic>
      </p:graphicFrame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3810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3810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38100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4178300" y="1066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43307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4343400" y="1066800"/>
          <a:ext cx="444500" cy="412750"/>
        </p:xfrm>
        <a:graphic>
          <a:graphicData uri="http://schemas.openxmlformats.org/presentationml/2006/ole">
            <p:oleObj spid="_x0000_s77835" name="Equation" r:id="rId6" imgW="177480" imgH="164880" progId="Equation.DSMT4">
              <p:embed/>
            </p:oleObj>
          </a:graphicData>
        </a:graphic>
      </p:graphicFrame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3810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3810000" y="129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3810000" y="129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3810000" y="129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V="1">
            <a:off x="38100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3581400" y="1524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3581400" y="1524000"/>
          <a:ext cx="412750" cy="363538"/>
        </p:xfrm>
        <a:graphic>
          <a:graphicData uri="http://schemas.openxmlformats.org/presentationml/2006/ole">
            <p:oleObj spid="_x0000_s77842" name="Equation" r:id="rId7" imgW="215640" imgH="190440" progId="Equation.3">
              <p:embed/>
            </p:oleObj>
          </a:graphicData>
        </a:graphic>
      </p:graphicFrame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3810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3810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 flipH="1">
            <a:off x="48006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4191000" y="24384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4343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48" name="Object 24"/>
          <p:cNvGraphicFramePr>
            <a:graphicFrameLocks noChangeAspect="1"/>
          </p:cNvGraphicFramePr>
          <p:nvPr/>
        </p:nvGraphicFramePr>
        <p:xfrm>
          <a:off x="4356100" y="2438400"/>
          <a:ext cx="444500" cy="412750"/>
        </p:xfrm>
        <a:graphic>
          <a:graphicData uri="http://schemas.openxmlformats.org/presentationml/2006/ole">
            <p:oleObj spid="_x0000_s77848" name="Equation" r:id="rId8" imgW="177480" imgH="164880" progId="Equation.DSMT4">
              <p:embed/>
            </p:oleObj>
          </a:graphicData>
        </a:graphic>
      </p:graphicFrame>
      <p:sp>
        <p:nvSpPr>
          <p:cNvPr id="77849" name="Line 25"/>
          <p:cNvSpPr>
            <a:spLocks noChangeShapeType="1"/>
          </p:cNvSpPr>
          <p:nvPr/>
        </p:nvSpPr>
        <p:spPr bwMode="auto">
          <a:xfrm flipH="1">
            <a:off x="4813300" y="2667000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4191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52" name="Object 28"/>
          <p:cNvGraphicFramePr>
            <a:graphicFrameLocks noChangeAspect="1"/>
          </p:cNvGraphicFramePr>
          <p:nvPr/>
        </p:nvGraphicFramePr>
        <p:xfrm>
          <a:off x="4356100" y="3429000"/>
          <a:ext cx="444500" cy="412750"/>
        </p:xfrm>
        <a:graphic>
          <a:graphicData uri="http://schemas.openxmlformats.org/presentationml/2006/ole">
            <p:oleObj spid="_x0000_s77852" name="Equation" r:id="rId9" imgW="177480" imgH="164880" progId="Equation.DSMT4">
              <p:embed/>
            </p:oleObj>
          </a:graphicData>
        </a:graphic>
      </p:graphicFrame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4813300" y="3657600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3200400" y="914400"/>
            <a:ext cx="1752600" cy="3200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55" name="Object 31"/>
          <p:cNvGraphicFramePr>
            <a:graphicFrameLocks noChangeAspect="1"/>
          </p:cNvGraphicFramePr>
          <p:nvPr/>
        </p:nvGraphicFramePr>
        <p:xfrm>
          <a:off x="2895600" y="4953000"/>
          <a:ext cx="533400" cy="369888"/>
        </p:xfrm>
        <a:graphic>
          <a:graphicData uri="http://schemas.openxmlformats.org/presentationml/2006/ole">
            <p:oleObj spid="_x0000_s77855" name="Equation" r:id="rId10" imgW="291960" imgH="203040" progId="Equation.3">
              <p:embed/>
            </p:oleObj>
          </a:graphicData>
        </a:graphic>
      </p:graphicFrame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29718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3657600" y="4724400"/>
            <a:ext cx="838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36576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S/P</a:t>
            </a:r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>
            <a:off x="38862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60" name="Object 36"/>
          <p:cNvGraphicFramePr>
            <a:graphicFrameLocks noChangeAspect="1"/>
          </p:cNvGraphicFramePr>
          <p:nvPr/>
        </p:nvGraphicFramePr>
        <p:xfrm>
          <a:off x="3903663" y="5791200"/>
          <a:ext cx="417512" cy="387350"/>
        </p:xfrm>
        <a:graphic>
          <a:graphicData uri="http://schemas.openxmlformats.org/presentationml/2006/ole">
            <p:oleObj spid="_x0000_s77860" name="Equation" r:id="rId11" imgW="177480" imgH="164880" progId="Equation.DSMT4">
              <p:embed/>
            </p:oleObj>
          </a:graphicData>
        </a:graphic>
      </p:graphicFrame>
      <p:sp>
        <p:nvSpPr>
          <p:cNvPr id="77861" name="Line 37"/>
          <p:cNvSpPr>
            <a:spLocks noChangeShapeType="1"/>
          </p:cNvSpPr>
          <p:nvPr/>
        </p:nvSpPr>
        <p:spPr bwMode="auto">
          <a:xfrm>
            <a:off x="44958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>
            <a:off x="44958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63" name="Object 39"/>
          <p:cNvGraphicFramePr>
            <a:graphicFrameLocks noChangeAspect="1"/>
          </p:cNvGraphicFramePr>
          <p:nvPr/>
        </p:nvGraphicFramePr>
        <p:xfrm>
          <a:off x="5105400" y="5943600"/>
          <a:ext cx="735013" cy="441325"/>
        </p:xfrm>
        <a:graphic>
          <a:graphicData uri="http://schemas.openxmlformats.org/presentationml/2006/ole">
            <p:oleObj spid="_x0000_s77863" name="Equation" r:id="rId12" imgW="380880" imgH="228600" progId="Equation.3">
              <p:embed/>
            </p:oleObj>
          </a:graphicData>
        </a:graphic>
      </p:graphicFrame>
      <p:graphicFrame>
        <p:nvGraphicFramePr>
          <p:cNvPr id="77864" name="Object 40"/>
          <p:cNvGraphicFramePr>
            <a:graphicFrameLocks noChangeAspect="1"/>
          </p:cNvGraphicFramePr>
          <p:nvPr/>
        </p:nvGraphicFramePr>
        <p:xfrm>
          <a:off x="4970463" y="4827588"/>
          <a:ext cx="979487" cy="442912"/>
        </p:xfrm>
        <a:graphic>
          <a:graphicData uri="http://schemas.openxmlformats.org/presentationml/2006/ole">
            <p:oleObj spid="_x0000_s77864" name="Equation" r:id="rId13" imgW="507960" imgH="228600" progId="Equation.DSMT4">
              <p:embed/>
            </p:oleObj>
          </a:graphicData>
        </a:graphic>
      </p:graphicFrame>
      <p:sp>
        <p:nvSpPr>
          <p:cNvPr id="77865" name="Line 41"/>
          <p:cNvSpPr>
            <a:spLocks noChangeShapeType="1"/>
          </p:cNvSpPr>
          <p:nvPr/>
        </p:nvSpPr>
        <p:spPr bwMode="auto">
          <a:xfrm>
            <a:off x="304800" y="5867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228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2971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6324600" y="6045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>
            <a:off x="6705600" y="596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70" name="Line 46"/>
          <p:cNvSpPr>
            <a:spLocks noChangeShapeType="1"/>
          </p:cNvSpPr>
          <p:nvPr/>
        </p:nvSpPr>
        <p:spPr bwMode="auto">
          <a:xfrm>
            <a:off x="85344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>
            <a:off x="7620000" y="596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72" name="Line 48"/>
          <p:cNvSpPr>
            <a:spLocks noChangeShapeType="1"/>
          </p:cNvSpPr>
          <p:nvPr/>
        </p:nvSpPr>
        <p:spPr bwMode="auto">
          <a:xfrm>
            <a:off x="22860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73" name="Object 49"/>
          <p:cNvGraphicFramePr>
            <a:graphicFrameLocks noChangeAspect="1"/>
          </p:cNvGraphicFramePr>
          <p:nvPr/>
        </p:nvGraphicFramePr>
        <p:xfrm>
          <a:off x="2057400" y="6400800"/>
          <a:ext cx="558800" cy="279400"/>
        </p:xfrm>
        <a:graphic>
          <a:graphicData uri="http://schemas.openxmlformats.org/presentationml/2006/ole">
            <p:oleObj spid="_x0000_s77873" name="Equation" r:id="rId14" imgW="355320" imgH="177480" progId="Equation.3">
              <p:embed/>
            </p:oleObj>
          </a:graphicData>
        </a:graphic>
      </p:graphicFrame>
      <p:sp>
        <p:nvSpPr>
          <p:cNvPr id="77874" name="Line 50"/>
          <p:cNvSpPr>
            <a:spLocks noChangeShapeType="1"/>
          </p:cNvSpPr>
          <p:nvPr/>
        </p:nvSpPr>
        <p:spPr bwMode="auto">
          <a:xfrm>
            <a:off x="7620000" y="619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875" name="Object 51"/>
          <p:cNvGraphicFramePr>
            <a:graphicFrameLocks noChangeAspect="1"/>
          </p:cNvGraphicFramePr>
          <p:nvPr/>
        </p:nvGraphicFramePr>
        <p:xfrm>
          <a:off x="7381875" y="6578600"/>
          <a:ext cx="619125" cy="279400"/>
        </p:xfrm>
        <a:graphic>
          <a:graphicData uri="http://schemas.openxmlformats.org/presentationml/2006/ole">
            <p:oleObj spid="_x0000_s77875" name="Equation" r:id="rId15" imgW="393480" imgH="177480" progId="Equation.DSMT4">
              <p:embed/>
            </p:oleObj>
          </a:graphicData>
        </a:graphic>
      </p:graphicFrame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65532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77" name="Object 53"/>
          <p:cNvGraphicFramePr>
            <a:graphicFrameLocks noChangeAspect="1"/>
          </p:cNvGraphicFramePr>
          <p:nvPr/>
        </p:nvGraphicFramePr>
        <p:xfrm>
          <a:off x="5334000" y="3505200"/>
          <a:ext cx="1838325" cy="441325"/>
        </p:xfrm>
        <a:graphic>
          <a:graphicData uri="http://schemas.openxmlformats.org/presentationml/2006/ole">
            <p:oleObj spid="_x0000_s77877" name="Equation" r:id="rId16" imgW="952200" imgH="228600" progId="Equation.DSMT4">
              <p:embed/>
            </p:oleObj>
          </a:graphicData>
        </a:graphic>
      </p:graphicFrame>
      <p:graphicFrame>
        <p:nvGraphicFramePr>
          <p:cNvPr id="77878" name="Object 54"/>
          <p:cNvGraphicFramePr>
            <a:graphicFrameLocks noChangeAspect="1"/>
          </p:cNvGraphicFramePr>
          <p:nvPr/>
        </p:nvGraphicFramePr>
        <p:xfrm>
          <a:off x="5257800" y="2438400"/>
          <a:ext cx="2176463" cy="441325"/>
        </p:xfrm>
        <a:graphic>
          <a:graphicData uri="http://schemas.openxmlformats.org/presentationml/2006/ole">
            <p:oleObj spid="_x0000_s77878" name="Equation" r:id="rId17" imgW="1130040" imgH="228600" progId="Equation.DSMT4">
              <p:embed/>
            </p:oleObj>
          </a:graphicData>
        </a:graphic>
      </p:graphicFrame>
      <p:graphicFrame>
        <p:nvGraphicFramePr>
          <p:cNvPr id="77879" name="Object 55"/>
          <p:cNvGraphicFramePr>
            <a:graphicFrameLocks noChangeAspect="1"/>
          </p:cNvGraphicFramePr>
          <p:nvPr/>
        </p:nvGraphicFramePr>
        <p:xfrm>
          <a:off x="5334000" y="1066800"/>
          <a:ext cx="2819400" cy="411163"/>
        </p:xfrm>
        <a:graphic>
          <a:graphicData uri="http://schemas.openxmlformats.org/presentationml/2006/ole">
            <p:oleObj spid="_x0000_s77879" name="Equation" r:id="rId18" imgW="1574640" imgH="228600" progId="Equation.DSMT4">
              <p:embed/>
            </p:oleObj>
          </a:graphicData>
        </a:graphic>
      </p:graphicFrame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1295400" y="54864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81" name="Object 57"/>
          <p:cNvGraphicFramePr>
            <a:graphicFrameLocks noChangeAspect="1"/>
          </p:cNvGraphicFramePr>
          <p:nvPr/>
        </p:nvGraphicFramePr>
        <p:xfrm>
          <a:off x="5486400" y="1676400"/>
          <a:ext cx="250825" cy="628650"/>
        </p:xfrm>
        <a:graphic>
          <a:graphicData uri="http://schemas.openxmlformats.org/presentationml/2006/ole">
            <p:oleObj spid="_x0000_s77881" name="Equation" r:id="rId19" imgW="75960" imgH="190440" progId="Equation.3">
              <p:embed/>
            </p:oleObj>
          </a:graphicData>
        </a:graphic>
      </p:graphicFrame>
      <p:sp>
        <p:nvSpPr>
          <p:cNvPr id="77882" name="Line 58"/>
          <p:cNvSpPr>
            <a:spLocks noChangeShapeType="1"/>
          </p:cNvSpPr>
          <p:nvPr/>
        </p:nvSpPr>
        <p:spPr bwMode="auto">
          <a:xfrm>
            <a:off x="289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3" name="Line 59"/>
          <p:cNvSpPr>
            <a:spLocks noChangeShapeType="1"/>
          </p:cNvSpPr>
          <p:nvPr/>
        </p:nvSpPr>
        <p:spPr bwMode="auto">
          <a:xfrm>
            <a:off x="281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4" name="Line 60"/>
          <p:cNvSpPr>
            <a:spLocks noChangeShapeType="1"/>
          </p:cNvSpPr>
          <p:nvPr/>
        </p:nvSpPr>
        <p:spPr bwMode="auto">
          <a:xfrm>
            <a:off x="274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5" name="Line 61"/>
          <p:cNvSpPr>
            <a:spLocks noChangeShapeType="1"/>
          </p:cNvSpPr>
          <p:nvPr/>
        </p:nvSpPr>
        <p:spPr bwMode="auto">
          <a:xfrm>
            <a:off x="2667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6" name="Line 62"/>
          <p:cNvSpPr>
            <a:spLocks noChangeShapeType="1"/>
          </p:cNvSpPr>
          <p:nvPr/>
        </p:nvSpPr>
        <p:spPr bwMode="auto">
          <a:xfrm>
            <a:off x="259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7" name="Line 63"/>
          <p:cNvSpPr>
            <a:spLocks noChangeShapeType="1"/>
          </p:cNvSpPr>
          <p:nvPr/>
        </p:nvSpPr>
        <p:spPr bwMode="auto">
          <a:xfrm>
            <a:off x="2514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8" name="Line 64"/>
          <p:cNvSpPr>
            <a:spLocks noChangeShapeType="1"/>
          </p:cNvSpPr>
          <p:nvPr/>
        </p:nvSpPr>
        <p:spPr bwMode="auto">
          <a:xfrm>
            <a:off x="243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89" name="Line 65"/>
          <p:cNvSpPr>
            <a:spLocks noChangeShapeType="1"/>
          </p:cNvSpPr>
          <p:nvPr/>
        </p:nvSpPr>
        <p:spPr bwMode="auto">
          <a:xfrm>
            <a:off x="2362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0" name="Line 66"/>
          <p:cNvSpPr>
            <a:spLocks noChangeShapeType="1"/>
          </p:cNvSpPr>
          <p:nvPr/>
        </p:nvSpPr>
        <p:spPr bwMode="auto">
          <a:xfrm>
            <a:off x="228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1" name="Line 67"/>
          <p:cNvSpPr>
            <a:spLocks noChangeShapeType="1"/>
          </p:cNvSpPr>
          <p:nvPr/>
        </p:nvSpPr>
        <p:spPr bwMode="auto">
          <a:xfrm>
            <a:off x="2209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2" name="Line 68"/>
          <p:cNvSpPr>
            <a:spLocks noChangeShapeType="1"/>
          </p:cNvSpPr>
          <p:nvPr/>
        </p:nvSpPr>
        <p:spPr bwMode="auto">
          <a:xfrm>
            <a:off x="2133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3" name="Line 69"/>
          <p:cNvSpPr>
            <a:spLocks noChangeShapeType="1"/>
          </p:cNvSpPr>
          <p:nvPr/>
        </p:nvSpPr>
        <p:spPr bwMode="auto">
          <a:xfrm>
            <a:off x="1371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>
            <a:off x="2057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>
            <a:off x="1981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6" name="Line 72"/>
          <p:cNvSpPr>
            <a:spLocks noChangeShapeType="1"/>
          </p:cNvSpPr>
          <p:nvPr/>
        </p:nvSpPr>
        <p:spPr bwMode="auto">
          <a:xfrm>
            <a:off x="190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7" name="Line 73"/>
          <p:cNvSpPr>
            <a:spLocks noChangeShapeType="1"/>
          </p:cNvSpPr>
          <p:nvPr/>
        </p:nvSpPr>
        <p:spPr bwMode="auto">
          <a:xfrm>
            <a:off x="1828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8" name="Line 74"/>
          <p:cNvSpPr>
            <a:spLocks noChangeShapeType="1"/>
          </p:cNvSpPr>
          <p:nvPr/>
        </p:nvSpPr>
        <p:spPr bwMode="auto">
          <a:xfrm>
            <a:off x="1752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99" name="Line 75"/>
          <p:cNvSpPr>
            <a:spLocks noChangeShapeType="1"/>
          </p:cNvSpPr>
          <p:nvPr/>
        </p:nvSpPr>
        <p:spPr bwMode="auto">
          <a:xfrm>
            <a:off x="1676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0" name="Line 76"/>
          <p:cNvSpPr>
            <a:spLocks noChangeShapeType="1"/>
          </p:cNvSpPr>
          <p:nvPr/>
        </p:nvSpPr>
        <p:spPr bwMode="auto">
          <a:xfrm>
            <a:off x="1600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1524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>
            <a:off x="1447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1371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4" name="Line 80"/>
          <p:cNvSpPr>
            <a:spLocks noChangeShapeType="1"/>
          </p:cNvSpPr>
          <p:nvPr/>
        </p:nvSpPr>
        <p:spPr bwMode="auto">
          <a:xfrm>
            <a:off x="1295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>
            <a:off x="1219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>
            <a:off x="1219200" y="596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7907" name="Object 83"/>
          <p:cNvGraphicFramePr>
            <a:graphicFrameLocks noChangeAspect="1"/>
          </p:cNvGraphicFramePr>
          <p:nvPr/>
        </p:nvGraphicFramePr>
        <p:xfrm>
          <a:off x="881063" y="6435725"/>
          <a:ext cx="777875" cy="258763"/>
        </p:xfrm>
        <a:graphic>
          <a:graphicData uri="http://schemas.openxmlformats.org/presentationml/2006/ole">
            <p:oleObj spid="_x0000_s77907" name="Equation" r:id="rId20" imgW="495000" imgH="164880" progId="Equation.DSMT4">
              <p:embed/>
            </p:oleObj>
          </a:graphicData>
        </a:graphic>
      </p:graphicFrame>
      <p:sp>
        <p:nvSpPr>
          <p:cNvPr id="77908" name="Rectangle 84"/>
          <p:cNvSpPr>
            <a:spLocks noChangeArrowheads="1"/>
          </p:cNvSpPr>
          <p:nvPr/>
        </p:nvSpPr>
        <p:spPr bwMode="auto">
          <a:xfrm>
            <a:off x="3048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09" name="Rectangle 85"/>
          <p:cNvSpPr>
            <a:spLocks noChangeArrowheads="1"/>
          </p:cNvSpPr>
          <p:nvPr/>
        </p:nvSpPr>
        <p:spPr bwMode="auto">
          <a:xfrm>
            <a:off x="23622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10" name="Line 86"/>
          <p:cNvSpPr>
            <a:spLocks noChangeShapeType="1"/>
          </p:cNvSpPr>
          <p:nvPr/>
        </p:nvSpPr>
        <p:spPr bwMode="auto">
          <a:xfrm>
            <a:off x="45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1" name="Line 87"/>
          <p:cNvSpPr>
            <a:spLocks noChangeShapeType="1"/>
          </p:cNvSpPr>
          <p:nvPr/>
        </p:nvSpPr>
        <p:spPr bwMode="auto">
          <a:xfrm>
            <a:off x="1143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2" name="Line 88"/>
          <p:cNvSpPr>
            <a:spLocks noChangeShapeType="1"/>
          </p:cNvSpPr>
          <p:nvPr/>
        </p:nvSpPr>
        <p:spPr bwMode="auto">
          <a:xfrm>
            <a:off x="1066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3" name="Line 89"/>
          <p:cNvSpPr>
            <a:spLocks noChangeShapeType="1"/>
          </p:cNvSpPr>
          <p:nvPr/>
        </p:nvSpPr>
        <p:spPr bwMode="auto">
          <a:xfrm>
            <a:off x="990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4" name="Line 90"/>
          <p:cNvSpPr>
            <a:spLocks noChangeShapeType="1"/>
          </p:cNvSpPr>
          <p:nvPr/>
        </p:nvSpPr>
        <p:spPr bwMode="auto">
          <a:xfrm>
            <a:off x="914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5" name="Line 91"/>
          <p:cNvSpPr>
            <a:spLocks noChangeShapeType="1"/>
          </p:cNvSpPr>
          <p:nvPr/>
        </p:nvSpPr>
        <p:spPr bwMode="auto">
          <a:xfrm>
            <a:off x="838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6" name="Line 92"/>
          <p:cNvSpPr>
            <a:spLocks noChangeShapeType="1"/>
          </p:cNvSpPr>
          <p:nvPr/>
        </p:nvSpPr>
        <p:spPr bwMode="auto">
          <a:xfrm>
            <a:off x="762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7" name="Line 93"/>
          <p:cNvSpPr>
            <a:spLocks noChangeShapeType="1"/>
          </p:cNvSpPr>
          <p:nvPr/>
        </p:nvSpPr>
        <p:spPr bwMode="auto">
          <a:xfrm>
            <a:off x="685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8" name="Line 94"/>
          <p:cNvSpPr>
            <a:spLocks noChangeShapeType="1"/>
          </p:cNvSpPr>
          <p:nvPr/>
        </p:nvSpPr>
        <p:spPr bwMode="auto">
          <a:xfrm>
            <a:off x="609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19" name="Line 95"/>
          <p:cNvSpPr>
            <a:spLocks noChangeShapeType="1"/>
          </p:cNvSpPr>
          <p:nvPr/>
        </p:nvSpPr>
        <p:spPr bwMode="auto">
          <a:xfrm>
            <a:off x="533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20" name="Line 96"/>
          <p:cNvSpPr>
            <a:spLocks noChangeShapeType="1"/>
          </p:cNvSpPr>
          <p:nvPr/>
        </p:nvSpPr>
        <p:spPr bwMode="auto">
          <a:xfrm>
            <a:off x="45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21" name="Line 97"/>
          <p:cNvSpPr>
            <a:spLocks noChangeShapeType="1"/>
          </p:cNvSpPr>
          <p:nvPr/>
        </p:nvSpPr>
        <p:spPr bwMode="auto">
          <a:xfrm>
            <a:off x="381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22" name="Text Box 98"/>
          <p:cNvSpPr txBox="1">
            <a:spLocks noChangeArrowheads="1"/>
          </p:cNvSpPr>
          <p:nvPr/>
        </p:nvSpPr>
        <p:spPr bwMode="auto">
          <a:xfrm>
            <a:off x="3048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77923" name="Text Box 99"/>
          <p:cNvSpPr txBox="1">
            <a:spLocks noChangeArrowheads="1"/>
          </p:cNvSpPr>
          <p:nvPr/>
        </p:nvSpPr>
        <p:spPr bwMode="auto">
          <a:xfrm>
            <a:off x="9906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77924" name="Text Box 100"/>
          <p:cNvSpPr txBox="1">
            <a:spLocks noChangeArrowheads="1"/>
          </p:cNvSpPr>
          <p:nvPr/>
        </p:nvSpPr>
        <p:spPr bwMode="auto">
          <a:xfrm>
            <a:off x="1295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77925" name="Text Box 101"/>
          <p:cNvSpPr txBox="1">
            <a:spLocks noChangeArrowheads="1"/>
          </p:cNvSpPr>
          <p:nvPr/>
        </p:nvSpPr>
        <p:spPr bwMode="auto">
          <a:xfrm>
            <a:off x="2057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77926" name="Text Box 102"/>
          <p:cNvSpPr txBox="1">
            <a:spLocks noChangeArrowheads="1"/>
          </p:cNvSpPr>
          <p:nvPr/>
        </p:nvSpPr>
        <p:spPr bwMode="auto">
          <a:xfrm>
            <a:off x="2362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77927" name="Text Box 103"/>
          <p:cNvSpPr txBox="1">
            <a:spLocks noChangeArrowheads="1"/>
          </p:cNvSpPr>
          <p:nvPr/>
        </p:nvSpPr>
        <p:spPr bwMode="auto">
          <a:xfrm>
            <a:off x="65532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77928" name="Text Box 104"/>
          <p:cNvSpPr txBox="1">
            <a:spLocks noChangeArrowheads="1"/>
          </p:cNvSpPr>
          <p:nvPr/>
        </p:nvSpPr>
        <p:spPr bwMode="auto">
          <a:xfrm>
            <a:off x="65532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77929" name="Text Box 105"/>
          <p:cNvSpPr txBox="1">
            <a:spLocks noChangeArrowheads="1"/>
          </p:cNvSpPr>
          <p:nvPr/>
        </p:nvSpPr>
        <p:spPr bwMode="auto">
          <a:xfrm>
            <a:off x="30480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77930" name="Rectangle 106"/>
          <p:cNvSpPr>
            <a:spLocks noChangeArrowheads="1"/>
          </p:cNvSpPr>
          <p:nvPr/>
        </p:nvSpPr>
        <p:spPr bwMode="auto">
          <a:xfrm>
            <a:off x="74676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31" name="Text Box 107"/>
          <p:cNvSpPr txBox="1">
            <a:spLocks noChangeArrowheads="1"/>
          </p:cNvSpPr>
          <p:nvPr/>
        </p:nvSpPr>
        <p:spPr bwMode="auto">
          <a:xfrm>
            <a:off x="74676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77932" name="Text Box 108"/>
          <p:cNvSpPr txBox="1">
            <a:spLocks noChangeArrowheads="1"/>
          </p:cNvSpPr>
          <p:nvPr/>
        </p:nvSpPr>
        <p:spPr bwMode="auto">
          <a:xfrm>
            <a:off x="74676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77933" name="Rectangle 109"/>
          <p:cNvSpPr>
            <a:spLocks noChangeArrowheads="1"/>
          </p:cNvSpPr>
          <p:nvPr/>
        </p:nvSpPr>
        <p:spPr bwMode="auto">
          <a:xfrm>
            <a:off x="8305800" y="48768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34" name="Text Box 110"/>
          <p:cNvSpPr txBox="1">
            <a:spLocks noChangeArrowheads="1"/>
          </p:cNvSpPr>
          <p:nvPr/>
        </p:nvSpPr>
        <p:spPr bwMode="auto">
          <a:xfrm>
            <a:off x="8305800" y="49530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77935" name="Text Box 111"/>
          <p:cNvSpPr txBox="1">
            <a:spLocks noChangeArrowheads="1"/>
          </p:cNvSpPr>
          <p:nvPr/>
        </p:nvSpPr>
        <p:spPr bwMode="auto">
          <a:xfrm>
            <a:off x="8305800" y="55165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77936" name="Text Box 112"/>
          <p:cNvSpPr txBox="1">
            <a:spLocks noChangeArrowheads="1"/>
          </p:cNvSpPr>
          <p:nvPr/>
        </p:nvSpPr>
        <p:spPr bwMode="auto">
          <a:xfrm>
            <a:off x="1752600" y="4114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Serial to Parallel (Buffer):</a:t>
            </a:r>
          </a:p>
        </p:txBody>
      </p:sp>
      <p:sp>
        <p:nvSpPr>
          <p:cNvPr id="77937" name="Line 11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938" name="Text Box 114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Serial to Parallel (Buffer)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14600" y="990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4800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905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667000" y="114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2787650" y="1130300"/>
          <a:ext cx="444500" cy="444500"/>
        </p:xfrm>
        <a:graphic>
          <a:graphicData uri="http://schemas.openxmlformats.org/presentationml/2006/ole">
            <p:oleObj spid="_x0000_s78854" name="Equation" r:id="rId4" imgW="177480" imgH="17748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219200" y="1219200"/>
          <a:ext cx="533400" cy="369888"/>
        </p:xfrm>
        <a:graphic>
          <a:graphicData uri="http://schemas.openxmlformats.org/presentationml/2006/ole">
            <p:oleObj spid="_x0000_s78855" name="Equation" r:id="rId5" imgW="291960" imgH="203040" progId="Equation.3">
              <p:embed/>
            </p:oleObj>
          </a:graphicData>
        </a:graphic>
      </p:graphicFrame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038600" y="1066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3429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4068763" y="1147763"/>
          <a:ext cx="619125" cy="387350"/>
        </p:xfrm>
        <a:graphic>
          <a:graphicData uri="http://schemas.openxmlformats.org/presentationml/2006/ole">
            <p:oleObj spid="_x0000_s78858" name="Equation" r:id="rId6" imgW="342720" imgH="215640" progId="Equation.3">
              <p:embed/>
            </p:oleObj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5486400" y="1219200"/>
          <a:ext cx="625475" cy="369888"/>
        </p:xfrm>
        <a:graphic>
          <a:graphicData uri="http://schemas.openxmlformats.org/presentationml/2006/ole">
            <p:oleObj spid="_x0000_s78859" name="Equation" r:id="rId7" imgW="342720" imgH="203040" progId="Equation.3">
              <p:embed/>
            </p:oleObj>
          </a:graphicData>
        </a:graphic>
      </p:graphicFrame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5029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990600" y="2514600"/>
          <a:ext cx="533400" cy="369888"/>
        </p:xfrm>
        <a:graphic>
          <a:graphicData uri="http://schemas.openxmlformats.org/presentationml/2006/ole">
            <p:oleObj spid="_x0000_s78861" name="Equation" r:id="rId8" imgW="291960" imgH="203040" progId="Equation.3">
              <p:embed/>
            </p:oleObj>
          </a:graphicData>
        </a:graphic>
      </p:graphicFrame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41148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29718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4171950" y="2649538"/>
          <a:ext cx="871538" cy="431800"/>
        </p:xfrm>
        <a:graphic>
          <a:graphicData uri="http://schemas.openxmlformats.org/presentationml/2006/ole">
            <p:oleObj spid="_x0000_s78864" name="Equation" r:id="rId9" imgW="482400" imgH="241200" progId="Equation.3">
              <p:embed/>
            </p:oleObj>
          </a:graphicData>
        </a:graphic>
      </p:graphicFrame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5029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114800" y="3810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67" name="Object 19"/>
          <p:cNvGraphicFramePr>
            <a:graphicFrameLocks noChangeAspect="1"/>
          </p:cNvGraphicFramePr>
          <p:nvPr/>
        </p:nvGraphicFramePr>
        <p:xfrm>
          <a:off x="4183063" y="3879850"/>
          <a:ext cx="847725" cy="409575"/>
        </p:xfrm>
        <a:graphic>
          <a:graphicData uri="http://schemas.openxmlformats.org/presentationml/2006/ole">
            <p:oleObj spid="_x0000_s78867" name="Equation" r:id="rId10" imgW="469800" imgH="228600" progId="Equation.3">
              <p:embed/>
            </p:oleObj>
          </a:graphicData>
        </a:graphic>
      </p:graphicFrame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5486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69" name="Object 21"/>
          <p:cNvGraphicFramePr>
            <a:graphicFrameLocks noChangeAspect="1"/>
          </p:cNvGraphicFramePr>
          <p:nvPr/>
        </p:nvGraphicFramePr>
        <p:xfrm>
          <a:off x="5486400" y="4572000"/>
          <a:ext cx="412750" cy="363538"/>
        </p:xfrm>
        <a:graphic>
          <a:graphicData uri="http://schemas.openxmlformats.org/presentationml/2006/ole">
            <p:oleObj spid="_x0000_s78869" name="Equation" r:id="rId11" imgW="215640" imgH="190440" progId="Equation.3">
              <p:embed/>
            </p:oleObj>
          </a:graphicData>
        </a:graphic>
      </p:graphicFrame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57150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2057400" y="2514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14478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22098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74" name="Object 26"/>
          <p:cNvGraphicFramePr>
            <a:graphicFrameLocks noChangeAspect="1"/>
          </p:cNvGraphicFramePr>
          <p:nvPr/>
        </p:nvGraphicFramePr>
        <p:xfrm>
          <a:off x="2330450" y="2654300"/>
          <a:ext cx="444500" cy="444500"/>
        </p:xfrm>
        <a:graphic>
          <a:graphicData uri="http://schemas.openxmlformats.org/presentationml/2006/ole">
            <p:oleObj spid="_x0000_s78874" name="Equation" r:id="rId12" imgW="177480" imgH="177480" progId="Equation.3">
              <p:embed/>
            </p:oleObj>
          </a:graphicData>
        </a:graphic>
      </p:graphicFrame>
      <p:graphicFrame>
        <p:nvGraphicFramePr>
          <p:cNvPr id="78875" name="Object 27"/>
          <p:cNvGraphicFramePr>
            <a:graphicFrameLocks noChangeAspect="1"/>
          </p:cNvGraphicFramePr>
          <p:nvPr/>
        </p:nvGraphicFramePr>
        <p:xfrm>
          <a:off x="6400800" y="2667000"/>
          <a:ext cx="625475" cy="369888"/>
        </p:xfrm>
        <a:graphic>
          <a:graphicData uri="http://schemas.openxmlformats.org/presentationml/2006/ole">
            <p:oleObj spid="_x0000_s78875" name="Equation" r:id="rId13" imgW="342720" imgH="203040" progId="Equation.3">
              <p:embed/>
            </p:oleObj>
          </a:graphicData>
        </a:graphic>
      </p:graphicFrame>
      <p:sp>
        <p:nvSpPr>
          <p:cNvPr id="78876" name="AutoShape 28"/>
          <p:cNvSpPr>
            <a:spLocks noChangeArrowheads="1"/>
          </p:cNvSpPr>
          <p:nvPr/>
        </p:nvSpPr>
        <p:spPr bwMode="auto">
          <a:xfrm>
            <a:off x="5562600" y="2743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3733800" y="2895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58674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3276600" y="2286000"/>
            <a:ext cx="2819400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2971800" y="1752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POLYPHASE</a:t>
            </a:r>
          </a:p>
        </p:txBody>
      </p:sp>
      <p:sp>
        <p:nvSpPr>
          <p:cNvPr id="78881" name="Line 33"/>
          <p:cNvSpPr>
            <a:spLocks noChangeShapeType="1"/>
          </p:cNvSpPr>
          <p:nvPr/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4114800" y="5486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83" name="Object 35"/>
          <p:cNvGraphicFramePr>
            <a:graphicFrameLocks noChangeAspect="1"/>
          </p:cNvGraphicFramePr>
          <p:nvPr/>
        </p:nvGraphicFramePr>
        <p:xfrm>
          <a:off x="4068763" y="5591175"/>
          <a:ext cx="960437" cy="385763"/>
        </p:xfrm>
        <a:graphic>
          <a:graphicData uri="http://schemas.openxmlformats.org/presentationml/2006/ole">
            <p:oleObj spid="_x0000_s78883" name="Equation" r:id="rId14" imgW="596880" imgH="241200" progId="Equation.3">
              <p:embed/>
            </p:oleObj>
          </a:graphicData>
        </a:graphic>
      </p:graphicFrame>
      <p:sp>
        <p:nvSpPr>
          <p:cNvPr id="78884" name="Line 36"/>
          <p:cNvSpPr>
            <a:spLocks noChangeShapeType="1"/>
          </p:cNvSpPr>
          <p:nvPr/>
        </p:nvSpPr>
        <p:spPr bwMode="auto">
          <a:xfrm>
            <a:off x="37338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86" name="Object 38"/>
          <p:cNvGraphicFramePr>
            <a:graphicFrameLocks noChangeAspect="1"/>
          </p:cNvGraphicFramePr>
          <p:nvPr/>
        </p:nvGraphicFramePr>
        <p:xfrm>
          <a:off x="5486400" y="3505200"/>
          <a:ext cx="412750" cy="363538"/>
        </p:xfrm>
        <a:graphic>
          <a:graphicData uri="http://schemas.openxmlformats.org/presentationml/2006/ole">
            <p:oleObj spid="_x0000_s78886" name="Equation" r:id="rId15" imgW="215640" imgH="190440" progId="Equation.3">
              <p:embed/>
            </p:oleObj>
          </a:graphicData>
        </a:graphic>
      </p:graphicFrame>
      <p:sp>
        <p:nvSpPr>
          <p:cNvPr id="78887" name="Line 39"/>
          <p:cNvSpPr>
            <a:spLocks noChangeShapeType="1"/>
          </p:cNvSpPr>
          <p:nvPr/>
        </p:nvSpPr>
        <p:spPr bwMode="auto">
          <a:xfrm>
            <a:off x="57150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>
            <a:off x="37338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89" name="AutoShape 41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Line 42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 flipV="1">
            <a:off x="5715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8892" name="Object 44"/>
          <p:cNvGraphicFramePr>
            <a:graphicFrameLocks noChangeAspect="1"/>
          </p:cNvGraphicFramePr>
          <p:nvPr/>
        </p:nvGraphicFramePr>
        <p:xfrm>
          <a:off x="4267200" y="4724400"/>
          <a:ext cx="685800" cy="293688"/>
        </p:xfrm>
        <a:graphic>
          <a:graphicData uri="http://schemas.openxmlformats.org/presentationml/2006/ole">
            <p:oleObj spid="_x0000_s78892" name="Equation" r:id="rId16" imgW="177480" imgH="75960" progId="Equation.3">
              <p:embed/>
            </p:oleObj>
          </a:graphicData>
        </a:graphic>
      </p:graphicFrame>
      <p:sp>
        <p:nvSpPr>
          <p:cNvPr id="78893" name="Line 45"/>
          <p:cNvSpPr>
            <a:spLocks noChangeShapeType="1"/>
          </p:cNvSpPr>
          <p:nvPr/>
        </p:nvSpPr>
        <p:spPr bwMode="auto">
          <a:xfrm flipV="1">
            <a:off x="37338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4" name="Line 46"/>
          <p:cNvSpPr>
            <a:spLocks noChangeShapeType="1"/>
          </p:cNvSpPr>
          <p:nvPr/>
        </p:nvSpPr>
        <p:spPr bwMode="auto">
          <a:xfrm>
            <a:off x="3733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5" name="Line 47"/>
          <p:cNvSpPr>
            <a:spLocks noChangeShapeType="1"/>
          </p:cNvSpPr>
          <p:nvPr/>
        </p:nvSpPr>
        <p:spPr bwMode="auto">
          <a:xfrm flipV="1">
            <a:off x="5715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Same for  Upsampling…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14600" y="990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4800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905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2667000" y="114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2787650" y="1130300"/>
          <a:ext cx="444500" cy="444500"/>
        </p:xfrm>
        <a:graphic>
          <a:graphicData uri="http://schemas.openxmlformats.org/presentationml/2006/ole">
            <p:oleObj spid="_x0000_s79878" name="Equation" r:id="rId4" imgW="177480" imgH="177480" progId="Equation.3">
              <p:embed/>
            </p:oleObj>
          </a:graphicData>
        </a:graphic>
      </p:graphicFrame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1295400" y="1143000"/>
          <a:ext cx="533400" cy="369888"/>
        </p:xfrm>
        <a:graphic>
          <a:graphicData uri="http://schemas.openxmlformats.org/presentationml/2006/ole">
            <p:oleObj spid="_x0000_s79879" name="Equation" r:id="rId5" imgW="291960" imgH="203040" progId="Equation.3">
              <p:embed/>
            </p:oleObj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038600" y="1066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34290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882" name="Object 10"/>
          <p:cNvGraphicFramePr>
            <a:graphicFrameLocks noChangeAspect="1"/>
          </p:cNvGraphicFramePr>
          <p:nvPr/>
        </p:nvGraphicFramePr>
        <p:xfrm>
          <a:off x="4068763" y="1147763"/>
          <a:ext cx="619125" cy="387350"/>
        </p:xfrm>
        <a:graphic>
          <a:graphicData uri="http://schemas.openxmlformats.org/presentationml/2006/ole">
            <p:oleObj spid="_x0000_s79882" name="Equation" r:id="rId6" imgW="342720" imgH="215640" progId="Equation.3">
              <p:embed/>
            </p:oleObj>
          </a:graphicData>
        </a:graphic>
      </p:graphicFrame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5410200" y="1219200"/>
          <a:ext cx="625475" cy="369888"/>
        </p:xfrm>
        <a:graphic>
          <a:graphicData uri="http://schemas.openxmlformats.org/presentationml/2006/ole">
            <p:oleObj spid="_x0000_s79883" name="Equation" r:id="rId7" imgW="342720" imgH="203040" progId="Equation.3">
              <p:embed/>
            </p:oleObj>
          </a:graphicData>
        </a:graphic>
      </p:graphicFrame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5029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1371600" y="2514600"/>
          <a:ext cx="533400" cy="369888"/>
        </p:xfrm>
        <a:graphic>
          <a:graphicData uri="http://schemas.openxmlformats.org/presentationml/2006/ole">
            <p:oleObj spid="_x0000_s79885" name="Equation" r:id="rId8" imgW="291960" imgH="203040" progId="Equation.3">
              <p:embed/>
            </p:oleObj>
          </a:graphicData>
        </a:graphic>
      </p:graphicFrame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3124200" y="25908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19812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888" name="Object 16"/>
          <p:cNvGraphicFramePr>
            <a:graphicFrameLocks noChangeAspect="1"/>
          </p:cNvGraphicFramePr>
          <p:nvPr/>
        </p:nvGraphicFramePr>
        <p:xfrm>
          <a:off x="3249613" y="2660650"/>
          <a:ext cx="733425" cy="409575"/>
        </p:xfrm>
        <a:graphic>
          <a:graphicData uri="http://schemas.openxmlformats.org/presentationml/2006/ole">
            <p:oleObj spid="_x0000_s79888" name="Equation" r:id="rId9" imgW="406080" imgH="228600" progId="Equation.3">
              <p:embed/>
            </p:oleObj>
          </a:graphicData>
        </a:graphic>
      </p:graphicFrame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5029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3124200" y="38100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891" name="Object 19"/>
          <p:cNvGraphicFramePr>
            <a:graphicFrameLocks noChangeAspect="1"/>
          </p:cNvGraphicFramePr>
          <p:nvPr/>
        </p:nvGraphicFramePr>
        <p:xfrm>
          <a:off x="3271838" y="3890963"/>
          <a:ext cx="687387" cy="387350"/>
        </p:xfrm>
        <a:graphic>
          <a:graphicData uri="http://schemas.openxmlformats.org/presentationml/2006/ole">
            <p:oleObj spid="_x0000_s79891" name="Equation" r:id="rId10" imgW="380880" imgH="215640" progId="Equation.3">
              <p:embed/>
            </p:oleObj>
          </a:graphicData>
        </a:graphic>
      </p:graphicFrame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5486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893" name="Object 21"/>
          <p:cNvGraphicFramePr>
            <a:graphicFrameLocks noChangeAspect="1"/>
          </p:cNvGraphicFramePr>
          <p:nvPr/>
        </p:nvGraphicFramePr>
        <p:xfrm>
          <a:off x="5486400" y="4572000"/>
          <a:ext cx="412750" cy="363538"/>
        </p:xfrm>
        <a:graphic>
          <a:graphicData uri="http://schemas.openxmlformats.org/presentationml/2006/ole">
            <p:oleObj spid="_x0000_s79893" name="Equation" r:id="rId11" imgW="215640" imgH="190440" progId="Equation.3">
              <p:embed/>
            </p:oleObj>
          </a:graphicData>
        </a:graphic>
      </p:graphicFrame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57150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895" name="Object 23"/>
          <p:cNvGraphicFramePr>
            <a:graphicFrameLocks noChangeAspect="1"/>
          </p:cNvGraphicFramePr>
          <p:nvPr/>
        </p:nvGraphicFramePr>
        <p:xfrm>
          <a:off x="6400800" y="2667000"/>
          <a:ext cx="625475" cy="369888"/>
        </p:xfrm>
        <a:graphic>
          <a:graphicData uri="http://schemas.openxmlformats.org/presentationml/2006/ole">
            <p:oleObj spid="_x0000_s79895" name="Equation" r:id="rId12" imgW="342720" imgH="203040" progId="Equation.3">
              <p:embed/>
            </p:oleObj>
          </a:graphicData>
        </a:graphic>
      </p:graphicFrame>
      <p:sp>
        <p:nvSpPr>
          <p:cNvPr id="79896" name="AutoShape 24"/>
          <p:cNvSpPr>
            <a:spLocks noChangeArrowheads="1"/>
          </p:cNvSpPr>
          <p:nvPr/>
        </p:nvSpPr>
        <p:spPr bwMode="auto">
          <a:xfrm>
            <a:off x="5562600" y="27432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2743200" y="2895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58674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971800" y="1752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NOBLE IDENTITY</a:t>
            </a: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3124200" y="5486400"/>
            <a:ext cx="914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902" name="Object 30"/>
          <p:cNvGraphicFramePr>
            <a:graphicFrameLocks noChangeAspect="1"/>
          </p:cNvGraphicFramePr>
          <p:nvPr/>
        </p:nvGraphicFramePr>
        <p:xfrm>
          <a:off x="3138488" y="5600700"/>
          <a:ext cx="838200" cy="365125"/>
        </p:xfrm>
        <a:graphic>
          <a:graphicData uri="http://schemas.openxmlformats.org/presentationml/2006/ole">
            <p:oleObj spid="_x0000_s79902" name="Equation" r:id="rId13" imgW="520560" imgH="228600" progId="Equation.3">
              <p:embed/>
            </p:oleObj>
          </a:graphicData>
        </a:graphic>
      </p:graphicFrame>
      <p:sp>
        <p:nvSpPr>
          <p:cNvPr id="79903" name="Line 31"/>
          <p:cNvSpPr>
            <a:spLocks noChangeShapeType="1"/>
          </p:cNvSpPr>
          <p:nvPr/>
        </p:nvSpPr>
        <p:spPr bwMode="auto">
          <a:xfrm>
            <a:off x="27432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905" name="Object 33"/>
          <p:cNvGraphicFramePr>
            <a:graphicFrameLocks noChangeAspect="1"/>
          </p:cNvGraphicFramePr>
          <p:nvPr/>
        </p:nvGraphicFramePr>
        <p:xfrm>
          <a:off x="5486400" y="3505200"/>
          <a:ext cx="412750" cy="363538"/>
        </p:xfrm>
        <a:graphic>
          <a:graphicData uri="http://schemas.openxmlformats.org/presentationml/2006/ole">
            <p:oleObj spid="_x0000_s79905" name="Equation" r:id="rId14" imgW="215640" imgH="190440" progId="Equation.3">
              <p:embed/>
            </p:oleObj>
          </a:graphicData>
        </a:graphic>
      </p:graphicFrame>
      <p:sp>
        <p:nvSpPr>
          <p:cNvPr id="79906" name="Line 34"/>
          <p:cNvSpPr>
            <a:spLocks noChangeShapeType="1"/>
          </p:cNvSpPr>
          <p:nvPr/>
        </p:nvSpPr>
        <p:spPr bwMode="auto">
          <a:xfrm>
            <a:off x="57150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7" name="Line 35"/>
          <p:cNvSpPr>
            <a:spLocks noChangeShapeType="1"/>
          </p:cNvSpPr>
          <p:nvPr/>
        </p:nvSpPr>
        <p:spPr bwMode="auto">
          <a:xfrm>
            <a:off x="2743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8" name="AutoShape 36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Line 37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 flipV="1">
            <a:off x="5715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911" name="Object 39"/>
          <p:cNvGraphicFramePr>
            <a:graphicFrameLocks noChangeAspect="1"/>
          </p:cNvGraphicFramePr>
          <p:nvPr/>
        </p:nvGraphicFramePr>
        <p:xfrm>
          <a:off x="3276600" y="4724400"/>
          <a:ext cx="685800" cy="293688"/>
        </p:xfrm>
        <a:graphic>
          <a:graphicData uri="http://schemas.openxmlformats.org/presentationml/2006/ole">
            <p:oleObj spid="_x0000_s79911" name="Equation" r:id="rId15" imgW="177480" imgH="75960" progId="Equation.3">
              <p:embed/>
            </p:oleObj>
          </a:graphicData>
        </a:graphic>
      </p:graphicFrame>
      <p:sp>
        <p:nvSpPr>
          <p:cNvPr id="79912" name="Line 40"/>
          <p:cNvSpPr>
            <a:spLocks noChangeShapeType="1"/>
          </p:cNvSpPr>
          <p:nvPr/>
        </p:nvSpPr>
        <p:spPr bwMode="auto">
          <a:xfrm flipV="1">
            <a:off x="27432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27432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 flipV="1">
            <a:off x="5715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4419600" y="2667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6" name="Line 44"/>
          <p:cNvSpPr>
            <a:spLocks noChangeShapeType="1"/>
          </p:cNvSpPr>
          <p:nvPr/>
        </p:nvSpPr>
        <p:spPr bwMode="auto">
          <a:xfrm>
            <a:off x="40386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17" name="Line 45"/>
          <p:cNvSpPr>
            <a:spLocks noChangeShapeType="1"/>
          </p:cNvSpPr>
          <p:nvPr/>
        </p:nvSpPr>
        <p:spPr bwMode="auto">
          <a:xfrm>
            <a:off x="45720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918" name="Object 46"/>
          <p:cNvGraphicFramePr>
            <a:graphicFrameLocks noChangeAspect="1"/>
          </p:cNvGraphicFramePr>
          <p:nvPr/>
        </p:nvGraphicFramePr>
        <p:xfrm>
          <a:off x="4648200" y="2743200"/>
          <a:ext cx="336550" cy="336550"/>
        </p:xfrm>
        <a:graphic>
          <a:graphicData uri="http://schemas.openxmlformats.org/presentationml/2006/ole">
            <p:oleObj spid="_x0000_s79918" name="Equation" r:id="rId16" imgW="177480" imgH="177480" progId="Equation.3">
              <p:embed/>
            </p:oleObj>
          </a:graphicData>
        </a:graphic>
      </p:graphicFrame>
      <p:sp>
        <p:nvSpPr>
          <p:cNvPr id="79919" name="Rectangle 47"/>
          <p:cNvSpPr>
            <a:spLocks noChangeArrowheads="1"/>
          </p:cNvSpPr>
          <p:nvPr/>
        </p:nvSpPr>
        <p:spPr bwMode="auto">
          <a:xfrm>
            <a:off x="4419600" y="3886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0" name="Line 48"/>
          <p:cNvSpPr>
            <a:spLocks noChangeShapeType="1"/>
          </p:cNvSpPr>
          <p:nvPr/>
        </p:nvSpPr>
        <p:spPr bwMode="auto">
          <a:xfrm>
            <a:off x="40386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21" name="Line 49"/>
          <p:cNvSpPr>
            <a:spLocks noChangeShapeType="1"/>
          </p:cNvSpPr>
          <p:nvPr/>
        </p:nvSpPr>
        <p:spPr bwMode="auto">
          <a:xfrm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922" name="Object 50"/>
          <p:cNvGraphicFramePr>
            <a:graphicFrameLocks noChangeAspect="1"/>
          </p:cNvGraphicFramePr>
          <p:nvPr/>
        </p:nvGraphicFramePr>
        <p:xfrm>
          <a:off x="4648200" y="3962400"/>
          <a:ext cx="336550" cy="336550"/>
        </p:xfrm>
        <a:graphic>
          <a:graphicData uri="http://schemas.openxmlformats.org/presentationml/2006/ole">
            <p:oleObj spid="_x0000_s79922" name="Equation" r:id="rId17" imgW="177480" imgH="177480" progId="Equation.3">
              <p:embed/>
            </p:oleObj>
          </a:graphicData>
        </a:graphic>
      </p:graphicFrame>
      <p:sp>
        <p:nvSpPr>
          <p:cNvPr id="79923" name="Rectangle 51"/>
          <p:cNvSpPr>
            <a:spLocks noChangeArrowheads="1"/>
          </p:cNvSpPr>
          <p:nvPr/>
        </p:nvSpPr>
        <p:spPr bwMode="auto">
          <a:xfrm>
            <a:off x="4419600" y="55626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4" name="Line 52"/>
          <p:cNvSpPr>
            <a:spLocks noChangeShapeType="1"/>
          </p:cNvSpPr>
          <p:nvPr/>
        </p:nvSpPr>
        <p:spPr bwMode="auto">
          <a:xfrm>
            <a:off x="40386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25" name="Line 53"/>
          <p:cNvSpPr>
            <a:spLocks noChangeShapeType="1"/>
          </p:cNvSpPr>
          <p:nvPr/>
        </p:nvSpPr>
        <p:spPr bwMode="auto">
          <a:xfrm>
            <a:off x="45720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9926" name="Object 54"/>
          <p:cNvGraphicFramePr>
            <a:graphicFrameLocks noChangeAspect="1"/>
          </p:cNvGraphicFramePr>
          <p:nvPr/>
        </p:nvGraphicFramePr>
        <p:xfrm>
          <a:off x="4648200" y="5638800"/>
          <a:ext cx="336550" cy="336550"/>
        </p:xfrm>
        <a:graphic>
          <a:graphicData uri="http://schemas.openxmlformats.org/presentationml/2006/ole">
            <p:oleObj spid="_x0000_s79926" name="Equation" r:id="rId18" imgW="177480" imgH="177480" progId="Equation.3">
              <p:embed/>
            </p:oleObj>
          </a:graphicData>
        </a:graphic>
      </p:graphicFrame>
      <p:sp>
        <p:nvSpPr>
          <p:cNvPr id="79927" name="Rectangle 55"/>
          <p:cNvSpPr>
            <a:spLocks noChangeArrowheads="1"/>
          </p:cNvSpPr>
          <p:nvPr/>
        </p:nvSpPr>
        <p:spPr bwMode="auto">
          <a:xfrm>
            <a:off x="4191000" y="2286000"/>
            <a:ext cx="1905000" cy="4114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28" name="Line 56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29" name="Text Box 57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apply Noble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6200" y="14478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352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800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159250" y="1587500"/>
          <a:ext cx="444500" cy="444500"/>
        </p:xfrm>
        <a:graphic>
          <a:graphicData uri="http://schemas.openxmlformats.org/presentationml/2006/ole">
            <p:oleObj spid="_x0000_s10247" name="Equation" r:id="rId4" imgW="177480" imgH="17748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905000" y="1295400"/>
          <a:ext cx="533400" cy="369888"/>
        </p:xfrm>
        <a:graphic>
          <a:graphicData uri="http://schemas.openxmlformats.org/presentationml/2006/ole">
            <p:oleObj spid="_x0000_s10248" name="Equation" r:id="rId5" imgW="291960" imgH="203040" progId="Equation.3">
              <p:embed/>
            </p:oleObj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90800" y="15240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9812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620963" y="1604963"/>
          <a:ext cx="619125" cy="387350"/>
        </p:xfrm>
        <a:graphic>
          <a:graphicData uri="http://schemas.openxmlformats.org/presentationml/2006/ole">
            <p:oleObj spid="_x0000_s10251" name="Equation" r:id="rId6" imgW="342720" imgH="215640" progId="Equation.3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906963" y="1219200"/>
          <a:ext cx="625475" cy="369888"/>
        </p:xfrm>
        <a:graphic>
          <a:graphicData uri="http://schemas.openxmlformats.org/presentationml/2006/ole">
            <p:oleObj spid="_x0000_s10252" name="Equation" r:id="rId7" imgW="342720" imgH="203040" progId="Equation.3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43000" y="25908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/>
              <a:t>We compute here … and throw away most of them here!!!! 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2743200" y="2209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 flipV="1">
            <a:off x="4495800" y="2286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33400" y="4267200"/>
            <a:ext cx="3657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990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22098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12954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19050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25146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28194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31242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37338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>
            <a:off x="685800" y="4191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5257800" y="38862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4724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1722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5410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5530850" y="4025900"/>
          <a:ext cx="444500" cy="444500"/>
        </p:xfrm>
        <a:graphic>
          <a:graphicData uri="http://schemas.openxmlformats.org/presentationml/2006/ole">
            <p:oleObj spid="_x0000_s10279" name="Equation" r:id="rId8" imgW="177480" imgH="177480" progId="Equation.3">
              <p:embed/>
            </p:oleObj>
          </a:graphicData>
        </a:graphic>
      </p:graphicFrame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1219200" y="40386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>
            <a:off x="2438400" y="40386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rrowheads="1"/>
          </p:cNvSpPr>
          <p:nvPr/>
        </p:nvSpPr>
        <p:spPr bwMode="auto">
          <a:xfrm>
            <a:off x="3657600" y="40386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0" y="40386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V="1">
            <a:off x="2286000" y="3810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2362200" y="38100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086600" y="3810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70104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Oval 50"/>
          <p:cNvSpPr>
            <a:spLocks noChangeArrowheads="1"/>
          </p:cNvSpPr>
          <p:nvPr/>
        </p:nvSpPr>
        <p:spPr bwMode="auto">
          <a:xfrm>
            <a:off x="7315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7696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8077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2971800" y="4572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08" name="Picture 68" descr="MCj0234307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76600" y="5181600"/>
            <a:ext cx="1165225" cy="1289050"/>
          </a:xfrm>
          <a:prstGeom prst="rect">
            <a:avLst/>
          </a:prstGeom>
          <a:noFill/>
        </p:spPr>
      </p:pic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Inefficient Implementation of Downsampling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31242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3124200" y="29352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495800" y="224948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4495800" y="2325688"/>
          <a:ext cx="412750" cy="363537"/>
        </p:xfrm>
        <a:graphic>
          <a:graphicData uri="http://schemas.openxmlformats.org/presentationml/2006/ole">
            <p:oleObj spid="_x0000_s80901" name="Equation" r:id="rId4" imgW="215640" imgH="190440" progId="Equation.3">
              <p:embed/>
            </p:oleObj>
          </a:graphicData>
        </a:graphic>
      </p:graphicFrame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47244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4724400" y="27066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657600" y="1066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4267200" y="129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38100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3822700" y="1066800"/>
          <a:ext cx="444500" cy="412750"/>
        </p:xfrm>
        <a:graphic>
          <a:graphicData uri="http://schemas.openxmlformats.org/presentationml/2006/ole">
            <p:oleObj spid="_x0000_s80907" name="Equation" r:id="rId5" imgW="177480" imgH="164880" progId="Equation.DSMT4">
              <p:embed/>
            </p:oleObj>
          </a:graphicData>
        </a:graphic>
      </p:graphicFrame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5538788" y="1066800"/>
          <a:ext cx="627062" cy="369888"/>
        </p:xfrm>
        <a:graphic>
          <a:graphicData uri="http://schemas.openxmlformats.org/presentationml/2006/ole">
            <p:oleObj spid="_x0000_s80908" name="Equation" r:id="rId6" imgW="342720" imgH="203040" progId="Equation.DSMT4">
              <p:embed/>
            </p:oleObj>
          </a:graphicData>
        </a:graphic>
      </p:graphicFrame>
      <p:sp>
        <p:nvSpPr>
          <p:cNvPr id="80909" name="AutoShape 13"/>
          <p:cNvSpPr>
            <a:spLocks noChangeArrowheads="1"/>
          </p:cNvSpPr>
          <p:nvPr/>
        </p:nvSpPr>
        <p:spPr bwMode="auto">
          <a:xfrm>
            <a:off x="4572000" y="1143000"/>
            <a:ext cx="304800" cy="3048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4876800" y="129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3657600" y="2630488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4267200" y="2859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3810000" y="2706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14" name="Object 18"/>
          <p:cNvGraphicFramePr>
            <a:graphicFrameLocks noChangeAspect="1"/>
          </p:cNvGraphicFramePr>
          <p:nvPr/>
        </p:nvGraphicFramePr>
        <p:xfrm>
          <a:off x="3822700" y="2630488"/>
          <a:ext cx="444500" cy="412750"/>
        </p:xfrm>
        <a:graphic>
          <a:graphicData uri="http://schemas.openxmlformats.org/presentationml/2006/ole">
            <p:oleObj spid="_x0000_s80914" name="Equation" r:id="rId7" imgW="177480" imgH="164880" progId="Equation.DSMT4">
              <p:embed/>
            </p:oleObj>
          </a:graphicData>
        </a:graphic>
      </p:graphicFrame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3505200" y="838200"/>
            <a:ext cx="1600200" cy="2438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16" name="Object 20"/>
          <p:cNvGraphicFramePr>
            <a:graphicFrameLocks noChangeAspect="1"/>
          </p:cNvGraphicFramePr>
          <p:nvPr/>
        </p:nvGraphicFramePr>
        <p:xfrm>
          <a:off x="2198688" y="1055688"/>
          <a:ext cx="685800" cy="441325"/>
        </p:xfrm>
        <a:graphic>
          <a:graphicData uri="http://schemas.openxmlformats.org/presentationml/2006/ole">
            <p:oleObj spid="_x0000_s80916" name="Equation" r:id="rId8" imgW="355320" imgH="228600" progId="Equation.3">
              <p:embed/>
            </p:oleObj>
          </a:graphicData>
        </a:graphic>
      </p:graphicFrame>
      <p:graphicFrame>
        <p:nvGraphicFramePr>
          <p:cNvPr id="80917" name="Object 21"/>
          <p:cNvGraphicFramePr>
            <a:graphicFrameLocks noChangeAspect="1"/>
          </p:cNvGraphicFramePr>
          <p:nvPr/>
        </p:nvGraphicFramePr>
        <p:xfrm>
          <a:off x="2074863" y="2770188"/>
          <a:ext cx="931862" cy="442912"/>
        </p:xfrm>
        <a:graphic>
          <a:graphicData uri="http://schemas.openxmlformats.org/presentationml/2006/ole">
            <p:oleObj spid="_x0000_s80917" name="Equation" r:id="rId9" imgW="482400" imgH="228600" progId="Equation.DSMT4">
              <p:embed/>
            </p:oleObj>
          </a:graphicData>
        </a:graphic>
      </p:graphicFrame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1752600" y="34290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This is a Parallel to Serial (an Unbuffer):</a:t>
            </a:r>
          </a:p>
        </p:txBody>
      </p:sp>
      <p:graphicFrame>
        <p:nvGraphicFramePr>
          <p:cNvPr id="80919" name="Object 23"/>
          <p:cNvGraphicFramePr>
            <a:graphicFrameLocks noChangeAspect="1"/>
          </p:cNvGraphicFramePr>
          <p:nvPr/>
        </p:nvGraphicFramePr>
        <p:xfrm>
          <a:off x="5926138" y="4648200"/>
          <a:ext cx="627062" cy="369888"/>
        </p:xfrm>
        <a:graphic>
          <a:graphicData uri="http://schemas.openxmlformats.org/presentationml/2006/ole">
            <p:oleObj spid="_x0000_s80919" name="Equation" r:id="rId10" imgW="342720" imgH="203040" progId="Equation.DSMT4">
              <p:embed/>
            </p:oleObj>
          </a:graphicData>
        </a:graphic>
      </p:graphicFrame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5133975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4295775" y="4495800"/>
            <a:ext cx="838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4295775" y="4724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P/S</a:t>
            </a:r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>
            <a:off x="4524375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24" name="Object 28"/>
          <p:cNvGraphicFramePr>
            <a:graphicFrameLocks noChangeAspect="1"/>
          </p:cNvGraphicFramePr>
          <p:nvPr/>
        </p:nvGraphicFramePr>
        <p:xfrm>
          <a:off x="4541838" y="5562600"/>
          <a:ext cx="417512" cy="387350"/>
        </p:xfrm>
        <a:graphic>
          <a:graphicData uri="http://schemas.openxmlformats.org/presentationml/2006/ole">
            <p:oleObj spid="_x0000_s80924" name="Equation" r:id="rId11" imgW="177480" imgH="164880" progId="Equation.DSMT4">
              <p:embed/>
            </p:oleObj>
          </a:graphicData>
        </a:graphic>
      </p:graphicFrame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3838575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3838575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27" name="Object 31"/>
          <p:cNvGraphicFramePr>
            <a:graphicFrameLocks noChangeAspect="1"/>
          </p:cNvGraphicFramePr>
          <p:nvPr/>
        </p:nvGraphicFramePr>
        <p:xfrm>
          <a:off x="3011488" y="4572000"/>
          <a:ext cx="711200" cy="441325"/>
        </p:xfrm>
        <a:graphic>
          <a:graphicData uri="http://schemas.openxmlformats.org/presentationml/2006/ole">
            <p:oleObj spid="_x0000_s80927" name="Equation" r:id="rId12" imgW="368280" imgH="228600" progId="Equation.DSMT4">
              <p:embed/>
            </p:oleObj>
          </a:graphicData>
        </a:graphic>
      </p:graphicFrame>
      <p:graphicFrame>
        <p:nvGraphicFramePr>
          <p:cNvPr id="80928" name="Object 32"/>
          <p:cNvGraphicFramePr>
            <a:graphicFrameLocks noChangeAspect="1"/>
          </p:cNvGraphicFramePr>
          <p:nvPr/>
        </p:nvGraphicFramePr>
        <p:xfrm>
          <a:off x="2889250" y="5703888"/>
          <a:ext cx="931863" cy="441325"/>
        </p:xfrm>
        <a:graphic>
          <a:graphicData uri="http://schemas.openxmlformats.org/presentationml/2006/ole">
            <p:oleObj spid="_x0000_s80928" name="Equation" r:id="rId13" imgW="482400" imgH="228600" progId="Equation.DSMT4">
              <p:embed/>
            </p:oleObj>
          </a:graphicData>
        </a:graphic>
      </p:graphicFrame>
      <p:sp>
        <p:nvSpPr>
          <p:cNvPr id="80929" name="Line 33"/>
          <p:cNvSpPr>
            <a:spLocks noChangeShapeType="1"/>
          </p:cNvSpPr>
          <p:nvPr/>
        </p:nvSpPr>
        <p:spPr bwMode="auto">
          <a:xfrm flipV="1">
            <a:off x="47244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 flipV="1">
            <a:off x="3048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152400" y="596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5334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>
            <a:off x="23622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>
            <a:off x="1447800" y="589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>
            <a:off x="542925" y="612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36" name="Object 40"/>
          <p:cNvGraphicFramePr>
            <a:graphicFrameLocks noChangeAspect="1"/>
          </p:cNvGraphicFramePr>
          <p:nvPr/>
        </p:nvGraphicFramePr>
        <p:xfrm>
          <a:off x="333375" y="6502400"/>
          <a:ext cx="560388" cy="279400"/>
        </p:xfrm>
        <a:graphic>
          <a:graphicData uri="http://schemas.openxmlformats.org/presentationml/2006/ole">
            <p:oleObj spid="_x0000_s80936" name="Equation" r:id="rId14" imgW="355320" imgH="177480" progId="Equation.DSMT4">
              <p:embed/>
            </p:oleObj>
          </a:graphicData>
        </a:graphic>
      </p:graphicFrame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3810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8" name="Text Box 42"/>
          <p:cNvSpPr txBox="1">
            <a:spLocks noChangeArrowheads="1"/>
          </p:cNvSpPr>
          <p:nvPr/>
        </p:nvSpPr>
        <p:spPr bwMode="auto">
          <a:xfrm>
            <a:off x="3810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80939" name="Text Box 43"/>
          <p:cNvSpPr txBox="1">
            <a:spLocks noChangeArrowheads="1"/>
          </p:cNvSpPr>
          <p:nvPr/>
        </p:nvSpPr>
        <p:spPr bwMode="auto">
          <a:xfrm>
            <a:off x="3810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12954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41" name="Text Box 45"/>
          <p:cNvSpPr txBox="1">
            <a:spLocks noChangeArrowheads="1"/>
          </p:cNvSpPr>
          <p:nvPr/>
        </p:nvSpPr>
        <p:spPr bwMode="auto">
          <a:xfrm>
            <a:off x="12954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12954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80943" name="Rectangle 47"/>
          <p:cNvSpPr>
            <a:spLocks noChangeArrowheads="1"/>
          </p:cNvSpPr>
          <p:nvPr/>
        </p:nvSpPr>
        <p:spPr bwMode="auto">
          <a:xfrm>
            <a:off x="2133600" y="4800600"/>
            <a:ext cx="3048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2133600" y="48768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2133600" y="54403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>
            <a:off x="5562600" y="5867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>
            <a:off x="7543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8229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56388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50" name="Object 54"/>
          <p:cNvGraphicFramePr>
            <a:graphicFrameLocks noChangeAspect="1"/>
          </p:cNvGraphicFramePr>
          <p:nvPr/>
        </p:nvGraphicFramePr>
        <p:xfrm>
          <a:off x="5380038" y="6477000"/>
          <a:ext cx="619125" cy="279400"/>
        </p:xfrm>
        <a:graphic>
          <a:graphicData uri="http://schemas.openxmlformats.org/presentationml/2006/ole">
            <p:oleObj spid="_x0000_s80950" name="Equation" r:id="rId15" imgW="393480" imgH="177480" progId="Equation.DSMT4">
              <p:embed/>
            </p:oleObj>
          </a:graphicData>
        </a:graphic>
      </p:graphicFrame>
      <p:sp>
        <p:nvSpPr>
          <p:cNvPr id="80951" name="Rectangle 55"/>
          <p:cNvSpPr>
            <a:spLocks noChangeArrowheads="1"/>
          </p:cNvSpPr>
          <p:nvPr/>
        </p:nvSpPr>
        <p:spPr bwMode="auto">
          <a:xfrm>
            <a:off x="6553200" y="54864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52" name="Line 56"/>
          <p:cNvSpPr>
            <a:spLocks noChangeShapeType="1"/>
          </p:cNvSpPr>
          <p:nvPr/>
        </p:nvSpPr>
        <p:spPr bwMode="auto">
          <a:xfrm>
            <a:off x="8153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3" name="Line 57"/>
          <p:cNvSpPr>
            <a:spLocks noChangeShapeType="1"/>
          </p:cNvSpPr>
          <p:nvPr/>
        </p:nvSpPr>
        <p:spPr bwMode="auto">
          <a:xfrm>
            <a:off x="8077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4" name="Line 58"/>
          <p:cNvSpPr>
            <a:spLocks noChangeShapeType="1"/>
          </p:cNvSpPr>
          <p:nvPr/>
        </p:nvSpPr>
        <p:spPr bwMode="auto">
          <a:xfrm>
            <a:off x="8001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5" name="Line 59"/>
          <p:cNvSpPr>
            <a:spLocks noChangeShapeType="1"/>
          </p:cNvSpPr>
          <p:nvPr/>
        </p:nvSpPr>
        <p:spPr bwMode="auto">
          <a:xfrm>
            <a:off x="7924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6" name="Line 60"/>
          <p:cNvSpPr>
            <a:spLocks noChangeShapeType="1"/>
          </p:cNvSpPr>
          <p:nvPr/>
        </p:nvSpPr>
        <p:spPr bwMode="auto">
          <a:xfrm>
            <a:off x="7848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7" name="Line 61"/>
          <p:cNvSpPr>
            <a:spLocks noChangeShapeType="1"/>
          </p:cNvSpPr>
          <p:nvPr/>
        </p:nvSpPr>
        <p:spPr bwMode="auto">
          <a:xfrm>
            <a:off x="7772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8" name="Line 62"/>
          <p:cNvSpPr>
            <a:spLocks noChangeShapeType="1"/>
          </p:cNvSpPr>
          <p:nvPr/>
        </p:nvSpPr>
        <p:spPr bwMode="auto">
          <a:xfrm>
            <a:off x="7696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59" name="Line 63"/>
          <p:cNvSpPr>
            <a:spLocks noChangeShapeType="1"/>
          </p:cNvSpPr>
          <p:nvPr/>
        </p:nvSpPr>
        <p:spPr bwMode="auto">
          <a:xfrm>
            <a:off x="7620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0" name="Line 64"/>
          <p:cNvSpPr>
            <a:spLocks noChangeShapeType="1"/>
          </p:cNvSpPr>
          <p:nvPr/>
        </p:nvSpPr>
        <p:spPr bwMode="auto">
          <a:xfrm>
            <a:off x="7543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1" name="Line 65"/>
          <p:cNvSpPr>
            <a:spLocks noChangeShapeType="1"/>
          </p:cNvSpPr>
          <p:nvPr/>
        </p:nvSpPr>
        <p:spPr bwMode="auto">
          <a:xfrm>
            <a:off x="7467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2" name="Line 66"/>
          <p:cNvSpPr>
            <a:spLocks noChangeShapeType="1"/>
          </p:cNvSpPr>
          <p:nvPr/>
        </p:nvSpPr>
        <p:spPr bwMode="auto">
          <a:xfrm>
            <a:off x="7391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3" name="Line 67"/>
          <p:cNvSpPr>
            <a:spLocks noChangeShapeType="1"/>
          </p:cNvSpPr>
          <p:nvPr/>
        </p:nvSpPr>
        <p:spPr bwMode="auto">
          <a:xfrm>
            <a:off x="662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4" name="Line 68"/>
          <p:cNvSpPr>
            <a:spLocks noChangeShapeType="1"/>
          </p:cNvSpPr>
          <p:nvPr/>
        </p:nvSpPr>
        <p:spPr bwMode="auto">
          <a:xfrm>
            <a:off x="7315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5" name="Line 69"/>
          <p:cNvSpPr>
            <a:spLocks noChangeShapeType="1"/>
          </p:cNvSpPr>
          <p:nvPr/>
        </p:nvSpPr>
        <p:spPr bwMode="auto">
          <a:xfrm>
            <a:off x="7239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6" name="Line 70"/>
          <p:cNvSpPr>
            <a:spLocks noChangeShapeType="1"/>
          </p:cNvSpPr>
          <p:nvPr/>
        </p:nvSpPr>
        <p:spPr bwMode="auto">
          <a:xfrm>
            <a:off x="7162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7" name="Line 71"/>
          <p:cNvSpPr>
            <a:spLocks noChangeShapeType="1"/>
          </p:cNvSpPr>
          <p:nvPr/>
        </p:nvSpPr>
        <p:spPr bwMode="auto">
          <a:xfrm>
            <a:off x="7086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8" name="Line 72"/>
          <p:cNvSpPr>
            <a:spLocks noChangeShapeType="1"/>
          </p:cNvSpPr>
          <p:nvPr/>
        </p:nvSpPr>
        <p:spPr bwMode="auto">
          <a:xfrm>
            <a:off x="7010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69" name="Line 73"/>
          <p:cNvSpPr>
            <a:spLocks noChangeShapeType="1"/>
          </p:cNvSpPr>
          <p:nvPr/>
        </p:nvSpPr>
        <p:spPr bwMode="auto">
          <a:xfrm>
            <a:off x="6934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0" name="Line 74"/>
          <p:cNvSpPr>
            <a:spLocks noChangeShapeType="1"/>
          </p:cNvSpPr>
          <p:nvPr/>
        </p:nvSpPr>
        <p:spPr bwMode="auto">
          <a:xfrm>
            <a:off x="6858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1" name="Line 75"/>
          <p:cNvSpPr>
            <a:spLocks noChangeShapeType="1"/>
          </p:cNvSpPr>
          <p:nvPr/>
        </p:nvSpPr>
        <p:spPr bwMode="auto">
          <a:xfrm>
            <a:off x="6781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2" name="Line 76"/>
          <p:cNvSpPr>
            <a:spLocks noChangeShapeType="1"/>
          </p:cNvSpPr>
          <p:nvPr/>
        </p:nvSpPr>
        <p:spPr bwMode="auto">
          <a:xfrm>
            <a:off x="6705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3" name="Line 77"/>
          <p:cNvSpPr>
            <a:spLocks noChangeShapeType="1"/>
          </p:cNvSpPr>
          <p:nvPr/>
        </p:nvSpPr>
        <p:spPr bwMode="auto">
          <a:xfrm>
            <a:off x="6629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4" name="Line 78"/>
          <p:cNvSpPr>
            <a:spLocks noChangeShapeType="1"/>
          </p:cNvSpPr>
          <p:nvPr/>
        </p:nvSpPr>
        <p:spPr bwMode="auto">
          <a:xfrm>
            <a:off x="6553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5" name="Line 79"/>
          <p:cNvSpPr>
            <a:spLocks noChangeShapeType="1"/>
          </p:cNvSpPr>
          <p:nvPr/>
        </p:nvSpPr>
        <p:spPr bwMode="auto">
          <a:xfrm>
            <a:off x="6477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76" name="Line 80"/>
          <p:cNvSpPr>
            <a:spLocks noChangeShapeType="1"/>
          </p:cNvSpPr>
          <p:nvPr/>
        </p:nvSpPr>
        <p:spPr bwMode="auto">
          <a:xfrm>
            <a:off x="65532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77" name="Object 81"/>
          <p:cNvGraphicFramePr>
            <a:graphicFrameLocks noChangeAspect="1"/>
          </p:cNvGraphicFramePr>
          <p:nvPr/>
        </p:nvGraphicFramePr>
        <p:xfrm>
          <a:off x="6288088" y="6477000"/>
          <a:ext cx="698500" cy="258763"/>
        </p:xfrm>
        <a:graphic>
          <a:graphicData uri="http://schemas.openxmlformats.org/presentationml/2006/ole">
            <p:oleObj spid="_x0000_s80977" name="Equation" r:id="rId16" imgW="444240" imgH="164880" progId="Equation.DSMT4">
              <p:embed/>
            </p:oleObj>
          </a:graphicData>
        </a:graphic>
      </p:graphicFrame>
      <p:sp>
        <p:nvSpPr>
          <p:cNvPr id="80978" name="Rectangle 82"/>
          <p:cNvSpPr>
            <a:spLocks noChangeArrowheads="1"/>
          </p:cNvSpPr>
          <p:nvPr/>
        </p:nvSpPr>
        <p:spPr bwMode="auto">
          <a:xfrm>
            <a:off x="55626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7620000" y="548640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80" name="Line 84"/>
          <p:cNvSpPr>
            <a:spLocks noChangeShapeType="1"/>
          </p:cNvSpPr>
          <p:nvPr/>
        </p:nvSpPr>
        <p:spPr bwMode="auto">
          <a:xfrm>
            <a:off x="571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1" name="Line 85"/>
          <p:cNvSpPr>
            <a:spLocks noChangeShapeType="1"/>
          </p:cNvSpPr>
          <p:nvPr/>
        </p:nvSpPr>
        <p:spPr bwMode="auto">
          <a:xfrm>
            <a:off x="6400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2" name="Line 86"/>
          <p:cNvSpPr>
            <a:spLocks noChangeShapeType="1"/>
          </p:cNvSpPr>
          <p:nvPr/>
        </p:nvSpPr>
        <p:spPr bwMode="auto">
          <a:xfrm>
            <a:off x="6324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3" name="Line 87"/>
          <p:cNvSpPr>
            <a:spLocks noChangeShapeType="1"/>
          </p:cNvSpPr>
          <p:nvPr/>
        </p:nvSpPr>
        <p:spPr bwMode="auto">
          <a:xfrm>
            <a:off x="6248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4" name="Line 88"/>
          <p:cNvSpPr>
            <a:spLocks noChangeShapeType="1"/>
          </p:cNvSpPr>
          <p:nvPr/>
        </p:nvSpPr>
        <p:spPr bwMode="auto">
          <a:xfrm>
            <a:off x="6172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5" name="Line 89"/>
          <p:cNvSpPr>
            <a:spLocks noChangeShapeType="1"/>
          </p:cNvSpPr>
          <p:nvPr/>
        </p:nvSpPr>
        <p:spPr bwMode="auto">
          <a:xfrm>
            <a:off x="6096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6" name="Line 90"/>
          <p:cNvSpPr>
            <a:spLocks noChangeShapeType="1"/>
          </p:cNvSpPr>
          <p:nvPr/>
        </p:nvSpPr>
        <p:spPr bwMode="auto">
          <a:xfrm>
            <a:off x="6019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7" name="Line 91"/>
          <p:cNvSpPr>
            <a:spLocks noChangeShapeType="1"/>
          </p:cNvSpPr>
          <p:nvPr/>
        </p:nvSpPr>
        <p:spPr bwMode="auto">
          <a:xfrm>
            <a:off x="59436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8" name="Line 92"/>
          <p:cNvSpPr>
            <a:spLocks noChangeShapeType="1"/>
          </p:cNvSpPr>
          <p:nvPr/>
        </p:nvSpPr>
        <p:spPr bwMode="auto">
          <a:xfrm>
            <a:off x="58674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89" name="Line 93"/>
          <p:cNvSpPr>
            <a:spLocks noChangeShapeType="1"/>
          </p:cNvSpPr>
          <p:nvPr/>
        </p:nvSpPr>
        <p:spPr bwMode="auto">
          <a:xfrm>
            <a:off x="5791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90" name="Line 94"/>
          <p:cNvSpPr>
            <a:spLocks noChangeShapeType="1"/>
          </p:cNvSpPr>
          <p:nvPr/>
        </p:nvSpPr>
        <p:spPr bwMode="auto">
          <a:xfrm>
            <a:off x="57150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91" name="Line 95"/>
          <p:cNvSpPr>
            <a:spLocks noChangeShapeType="1"/>
          </p:cNvSpPr>
          <p:nvPr/>
        </p:nvSpPr>
        <p:spPr bwMode="auto">
          <a:xfrm>
            <a:off x="56388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92" name="Text Box 96"/>
          <p:cNvSpPr txBox="1">
            <a:spLocks noChangeArrowheads="1"/>
          </p:cNvSpPr>
          <p:nvPr/>
        </p:nvSpPr>
        <p:spPr bwMode="auto">
          <a:xfrm>
            <a:off x="55626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1</a:t>
            </a:r>
          </a:p>
        </p:txBody>
      </p:sp>
      <p:sp>
        <p:nvSpPr>
          <p:cNvPr id="80993" name="Text Box 97"/>
          <p:cNvSpPr txBox="1">
            <a:spLocks noChangeArrowheads="1"/>
          </p:cNvSpPr>
          <p:nvPr/>
        </p:nvSpPr>
        <p:spPr bwMode="auto">
          <a:xfrm>
            <a:off x="62484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2</a:t>
            </a:r>
          </a:p>
        </p:txBody>
      </p:sp>
      <p:sp>
        <p:nvSpPr>
          <p:cNvPr id="80994" name="Text Box 98"/>
          <p:cNvSpPr txBox="1">
            <a:spLocks noChangeArrowheads="1"/>
          </p:cNvSpPr>
          <p:nvPr/>
        </p:nvSpPr>
        <p:spPr bwMode="auto">
          <a:xfrm>
            <a:off x="6553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3</a:t>
            </a:r>
          </a:p>
        </p:txBody>
      </p:sp>
      <p:sp>
        <p:nvSpPr>
          <p:cNvPr id="80995" name="Text Box 99"/>
          <p:cNvSpPr txBox="1">
            <a:spLocks noChangeArrowheads="1"/>
          </p:cNvSpPr>
          <p:nvPr/>
        </p:nvSpPr>
        <p:spPr bwMode="auto">
          <a:xfrm>
            <a:off x="73152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4</a:t>
            </a:r>
          </a:p>
        </p:txBody>
      </p:sp>
      <p:sp>
        <p:nvSpPr>
          <p:cNvPr id="80996" name="Text Box 100"/>
          <p:cNvSpPr txBox="1">
            <a:spLocks noChangeArrowheads="1"/>
          </p:cNvSpPr>
          <p:nvPr/>
        </p:nvSpPr>
        <p:spPr bwMode="auto">
          <a:xfrm>
            <a:off x="76200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5</a:t>
            </a:r>
          </a:p>
        </p:txBody>
      </p:sp>
      <p:sp>
        <p:nvSpPr>
          <p:cNvPr id="80997" name="Text Box 101"/>
          <p:cNvSpPr txBox="1">
            <a:spLocks noChangeArrowheads="1"/>
          </p:cNvSpPr>
          <p:nvPr/>
        </p:nvSpPr>
        <p:spPr bwMode="auto">
          <a:xfrm>
            <a:off x="8305800" y="5486400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0"/>
              <a:t>6</a:t>
            </a:r>
          </a:p>
        </p:txBody>
      </p:sp>
      <p:sp>
        <p:nvSpPr>
          <p:cNvPr id="80998" name="Line 102"/>
          <p:cNvSpPr>
            <a:spLocks noChangeShapeType="1"/>
          </p:cNvSpPr>
          <p:nvPr/>
        </p:nvSpPr>
        <p:spPr bwMode="auto">
          <a:xfrm>
            <a:off x="14478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0999" name="Object 103"/>
          <p:cNvGraphicFramePr>
            <a:graphicFrameLocks noChangeAspect="1"/>
          </p:cNvGraphicFramePr>
          <p:nvPr/>
        </p:nvGraphicFramePr>
        <p:xfrm>
          <a:off x="1258888" y="6477000"/>
          <a:ext cx="519112" cy="279400"/>
        </p:xfrm>
        <a:graphic>
          <a:graphicData uri="http://schemas.openxmlformats.org/presentationml/2006/ole">
            <p:oleObj spid="_x0000_s80999" name="Equation" r:id="rId17" imgW="330120" imgH="177480" progId="Equation.DSMT4">
              <p:embed/>
            </p:oleObj>
          </a:graphicData>
        </a:graphic>
      </p:graphicFrame>
      <p:sp>
        <p:nvSpPr>
          <p:cNvPr id="81000" name="Line 10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001" name="Text Box 105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Parallel to Serial (Unbuffer or Interlacer)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Processing Data by Blocks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0" y="1676400"/>
            <a:ext cx="89154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In most efficient implementations we process data by blocks, rather than one sample at a time.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 Real Time simulation and design software such as Simulink are designed to take advantages of block processing for two purposes: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efficient computations, thus faster simulations;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i="0">
                <a:latin typeface="Arial" charset="0"/>
              </a:rPr>
              <a:t> efficient design.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8" name="Text Box 34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“Sample Based” and “Frame  Based” Signals</a:t>
            </a:r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9144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61" name="Object 37"/>
          <p:cNvGraphicFramePr>
            <a:graphicFrameLocks noChangeAspect="1"/>
          </p:cNvGraphicFramePr>
          <p:nvPr/>
        </p:nvGraphicFramePr>
        <p:xfrm>
          <a:off x="914400" y="1752600"/>
          <a:ext cx="914400" cy="347663"/>
        </p:xfrm>
        <a:graphic>
          <a:graphicData uri="http://schemas.openxmlformats.org/presentationml/2006/ole">
            <p:oleObj spid="_x0000_s103461" name="Equation" r:id="rId4" imgW="533160" imgH="203040" progId="Equation.3">
              <p:embed/>
            </p:oleObj>
          </a:graphicData>
        </a:graphic>
      </p:graphicFrame>
      <p:sp>
        <p:nvSpPr>
          <p:cNvPr id="103462" name="AutoShape 38"/>
          <p:cNvSpPr>
            <a:spLocks noChangeArrowheads="1"/>
          </p:cNvSpPr>
          <p:nvPr/>
        </p:nvSpPr>
        <p:spPr bwMode="auto">
          <a:xfrm rot="16200000" flipH="1">
            <a:off x="51435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AutoShape 39"/>
          <p:cNvSpPr>
            <a:spLocks noChangeArrowheads="1"/>
          </p:cNvSpPr>
          <p:nvPr/>
        </p:nvSpPr>
        <p:spPr bwMode="auto">
          <a:xfrm rot="16200000" flipH="1">
            <a:off x="53721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AutoShape 40"/>
          <p:cNvSpPr>
            <a:spLocks noChangeArrowheads="1"/>
          </p:cNvSpPr>
          <p:nvPr/>
        </p:nvSpPr>
        <p:spPr bwMode="auto">
          <a:xfrm rot="16200000" flipH="1">
            <a:off x="56007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AutoShape 41"/>
          <p:cNvSpPr>
            <a:spLocks noChangeArrowheads="1"/>
          </p:cNvSpPr>
          <p:nvPr/>
        </p:nvSpPr>
        <p:spPr bwMode="auto">
          <a:xfrm rot="16200000" flipH="1">
            <a:off x="58293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AutoShape 42"/>
          <p:cNvSpPr>
            <a:spLocks noChangeArrowheads="1"/>
          </p:cNvSpPr>
          <p:nvPr/>
        </p:nvSpPr>
        <p:spPr bwMode="auto">
          <a:xfrm rot="16200000" flipH="1">
            <a:off x="60579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AutoShape 43"/>
          <p:cNvSpPr>
            <a:spLocks noChangeArrowheads="1"/>
          </p:cNvSpPr>
          <p:nvPr/>
        </p:nvSpPr>
        <p:spPr bwMode="auto">
          <a:xfrm rot="16200000" flipH="1">
            <a:off x="6286500" y="1562100"/>
            <a:ext cx="762000" cy="533400"/>
          </a:xfrm>
          <a:prstGeom prst="parallelogram">
            <a:avLst>
              <a:gd name="adj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Text Box 44"/>
          <p:cNvSpPr txBox="1">
            <a:spLocks noChangeArrowheads="1"/>
          </p:cNvSpPr>
          <p:nvPr/>
        </p:nvSpPr>
        <p:spPr bwMode="auto">
          <a:xfrm>
            <a:off x="0" y="1143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/>
              <a:t>Sample Based</a:t>
            </a:r>
            <a:r>
              <a:rPr lang="en-US" i="0"/>
              <a:t>:</a:t>
            </a:r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4800600" y="228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0" name="Text Box 46"/>
          <p:cNvSpPr txBox="1">
            <a:spLocks noChangeArrowheads="1"/>
          </p:cNvSpPr>
          <p:nvPr/>
        </p:nvSpPr>
        <p:spPr bwMode="auto">
          <a:xfrm>
            <a:off x="6858000" y="2286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graphicFrame>
        <p:nvGraphicFramePr>
          <p:cNvPr id="103472" name="Object 48"/>
          <p:cNvGraphicFramePr>
            <a:graphicFrameLocks noChangeAspect="1"/>
          </p:cNvGraphicFramePr>
          <p:nvPr/>
        </p:nvGraphicFramePr>
        <p:xfrm>
          <a:off x="7086600" y="1752600"/>
          <a:ext cx="546100" cy="233363"/>
        </p:xfrm>
        <a:graphic>
          <a:graphicData uri="http://schemas.openxmlformats.org/presentationml/2006/ole">
            <p:oleObj spid="_x0000_s103472" name="Equation" r:id="rId5" imgW="177480" imgH="75960" progId="Equation.3">
              <p:embed/>
            </p:oleObj>
          </a:graphicData>
        </a:graphic>
      </p:graphicFrame>
      <p:graphicFrame>
        <p:nvGraphicFramePr>
          <p:cNvPr id="103473" name="Object 49"/>
          <p:cNvGraphicFramePr>
            <a:graphicFrameLocks noChangeAspect="1"/>
          </p:cNvGraphicFramePr>
          <p:nvPr/>
        </p:nvGraphicFramePr>
        <p:xfrm>
          <a:off x="4419600" y="1828800"/>
          <a:ext cx="546100" cy="233363"/>
        </p:xfrm>
        <a:graphic>
          <a:graphicData uri="http://schemas.openxmlformats.org/presentationml/2006/ole">
            <p:oleObj spid="_x0000_s103473" name="Equation" r:id="rId6" imgW="177480" imgH="75960" progId="Equation.3">
              <p:embed/>
            </p:oleObj>
          </a:graphicData>
        </a:graphic>
      </p:graphicFrame>
      <p:sp>
        <p:nvSpPr>
          <p:cNvPr id="103474" name="Line 50"/>
          <p:cNvSpPr>
            <a:spLocks noChangeShapeType="1"/>
          </p:cNvSpPr>
          <p:nvPr/>
        </p:nvSpPr>
        <p:spPr bwMode="auto">
          <a:xfrm flipV="1">
            <a:off x="5181600" y="1371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>
            <a:off x="51816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76" name="Object 52"/>
          <p:cNvGraphicFramePr>
            <a:graphicFrameLocks noChangeAspect="1"/>
          </p:cNvGraphicFramePr>
          <p:nvPr/>
        </p:nvGraphicFramePr>
        <p:xfrm>
          <a:off x="4724400" y="1600200"/>
          <a:ext cx="406400" cy="330200"/>
        </p:xfrm>
        <a:graphic>
          <a:graphicData uri="http://schemas.openxmlformats.org/presentationml/2006/ole">
            <p:oleObj spid="_x0000_s103476" name="Equation" r:id="rId7" imgW="203040" imgH="164880" progId="Equation.3">
              <p:embed/>
            </p:oleObj>
          </a:graphicData>
        </a:graphic>
      </p:graphicFrame>
      <p:graphicFrame>
        <p:nvGraphicFramePr>
          <p:cNvPr id="103477" name="Object 53"/>
          <p:cNvGraphicFramePr>
            <a:graphicFrameLocks noChangeAspect="1"/>
          </p:cNvGraphicFramePr>
          <p:nvPr/>
        </p:nvGraphicFramePr>
        <p:xfrm>
          <a:off x="5130800" y="1054100"/>
          <a:ext cx="355600" cy="355600"/>
        </p:xfrm>
        <a:graphic>
          <a:graphicData uri="http://schemas.openxmlformats.org/presentationml/2006/ole">
            <p:oleObj spid="_x0000_s103477" name="Equation" r:id="rId8" imgW="177480" imgH="177480" progId="Equation.DSMT4">
              <p:embed/>
            </p:oleObj>
          </a:graphicData>
        </a:graphic>
      </p:graphicFrame>
      <p:sp>
        <p:nvSpPr>
          <p:cNvPr id="103478" name="Text Box 54"/>
          <p:cNvSpPr txBox="1">
            <a:spLocks noChangeArrowheads="1"/>
          </p:cNvSpPr>
          <p:nvPr/>
        </p:nvSpPr>
        <p:spPr bwMode="auto">
          <a:xfrm>
            <a:off x="12192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They are MN </a:t>
            </a:r>
            <a:r>
              <a:rPr lang="en-US" b="1" u="sng"/>
              <a:t>distinct</a:t>
            </a:r>
            <a:r>
              <a:rPr lang="en-US"/>
              <a:t> signals arranged in a matrix</a:t>
            </a:r>
          </a:p>
        </p:txBody>
      </p:sp>
      <p:sp>
        <p:nvSpPr>
          <p:cNvPr id="103479" name="Text Box 55"/>
          <p:cNvSpPr txBox="1">
            <a:spLocks noChangeArrowheads="1"/>
          </p:cNvSpPr>
          <p:nvPr/>
        </p:nvSpPr>
        <p:spPr bwMode="auto">
          <a:xfrm>
            <a:off x="0" y="3810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Particular Case:</a:t>
            </a:r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838200" y="502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81" name="Object 57"/>
          <p:cNvGraphicFramePr>
            <a:graphicFrameLocks noChangeAspect="1"/>
          </p:cNvGraphicFramePr>
          <p:nvPr/>
        </p:nvGraphicFramePr>
        <p:xfrm>
          <a:off x="903288" y="4495800"/>
          <a:ext cx="784225" cy="347663"/>
        </p:xfrm>
        <a:graphic>
          <a:graphicData uri="http://schemas.openxmlformats.org/presentationml/2006/ole">
            <p:oleObj spid="_x0000_s103481" name="Equation" r:id="rId9" imgW="457200" imgH="203040" progId="Equation.DSMT4">
              <p:embed/>
            </p:oleObj>
          </a:graphicData>
        </a:graphic>
      </p:graphicFrame>
      <p:sp>
        <p:nvSpPr>
          <p:cNvPr id="103482" name="Text Box 58"/>
          <p:cNvSpPr txBox="1">
            <a:spLocks noChangeArrowheads="1"/>
          </p:cNvSpPr>
          <p:nvPr/>
        </p:nvSpPr>
        <p:spPr bwMode="auto">
          <a:xfrm>
            <a:off x="2133600" y="4800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like M distinct signals</a:t>
            </a:r>
          </a:p>
        </p:txBody>
      </p:sp>
      <p:sp>
        <p:nvSpPr>
          <p:cNvPr id="103483" name="Line 59"/>
          <p:cNvSpPr>
            <a:spLocks noChangeShapeType="1"/>
          </p:cNvSpPr>
          <p:nvPr/>
        </p:nvSpPr>
        <p:spPr bwMode="auto">
          <a:xfrm>
            <a:off x="6172200" y="46656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84" name="Line 60"/>
          <p:cNvSpPr>
            <a:spLocks noChangeShapeType="1"/>
          </p:cNvSpPr>
          <p:nvPr/>
        </p:nvSpPr>
        <p:spPr bwMode="auto">
          <a:xfrm>
            <a:off x="6172200" y="53514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3485" name="Object 61"/>
          <p:cNvGraphicFramePr>
            <a:graphicFrameLocks noChangeAspect="1"/>
          </p:cNvGraphicFramePr>
          <p:nvPr/>
        </p:nvGraphicFramePr>
        <p:xfrm>
          <a:off x="6645275" y="4741863"/>
          <a:ext cx="230188" cy="533400"/>
        </p:xfrm>
        <a:graphic>
          <a:graphicData uri="http://schemas.openxmlformats.org/presentationml/2006/ole">
            <p:oleObj spid="_x0000_s103485" name="Equation" r:id="rId10" imgW="75960" imgH="177480" progId="Equation.3">
              <p:embed/>
            </p:oleObj>
          </a:graphicData>
        </a:graphic>
      </p:graphicFrame>
      <p:graphicFrame>
        <p:nvGraphicFramePr>
          <p:cNvPr id="103486" name="Object 62"/>
          <p:cNvGraphicFramePr>
            <a:graphicFrameLocks noChangeAspect="1"/>
          </p:cNvGraphicFramePr>
          <p:nvPr/>
        </p:nvGraphicFramePr>
        <p:xfrm>
          <a:off x="228600" y="4848225"/>
          <a:ext cx="444500" cy="307975"/>
        </p:xfrm>
        <a:graphic>
          <a:graphicData uri="http://schemas.openxmlformats.org/presentationml/2006/ole">
            <p:oleObj spid="_x0000_s103486" name="Equation" r:id="rId11" imgW="291960" imgH="203040" progId="Equation.3">
              <p:embed/>
            </p:oleObj>
          </a:graphicData>
        </a:graphic>
      </p:graphicFrame>
      <p:graphicFrame>
        <p:nvGraphicFramePr>
          <p:cNvPr id="103487" name="Object 63"/>
          <p:cNvGraphicFramePr>
            <a:graphicFrameLocks noChangeAspect="1"/>
          </p:cNvGraphicFramePr>
          <p:nvPr/>
        </p:nvGraphicFramePr>
        <p:xfrm>
          <a:off x="5691188" y="4497388"/>
          <a:ext cx="415925" cy="287337"/>
        </p:xfrm>
        <a:graphic>
          <a:graphicData uri="http://schemas.openxmlformats.org/presentationml/2006/ole">
            <p:oleObj spid="_x0000_s103487" name="Equation" r:id="rId12" imgW="330120" imgH="228600" progId="Equation.DSMT4">
              <p:embed/>
            </p:oleObj>
          </a:graphicData>
        </a:graphic>
      </p:graphicFrame>
      <p:graphicFrame>
        <p:nvGraphicFramePr>
          <p:cNvPr id="103488" name="Object 64"/>
          <p:cNvGraphicFramePr>
            <a:graphicFrameLocks noChangeAspect="1"/>
          </p:cNvGraphicFramePr>
          <p:nvPr/>
        </p:nvGraphicFramePr>
        <p:xfrm>
          <a:off x="5675313" y="5199063"/>
          <a:ext cx="495300" cy="287337"/>
        </p:xfrm>
        <a:graphic>
          <a:graphicData uri="http://schemas.openxmlformats.org/presentationml/2006/ole">
            <p:oleObj spid="_x0000_s103488" name="Equation" r:id="rId13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“Sample Based” and “Frame  Based” Signals</a:t>
            </a:r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914400" y="1752600"/>
          <a:ext cx="914400" cy="347663"/>
        </p:xfrm>
        <a:graphic>
          <a:graphicData uri="http://schemas.openxmlformats.org/presentationml/2006/ole">
            <p:oleObj spid="_x0000_s147461" name="Equation" r:id="rId4" imgW="533160" imgH="203040" progId="Equation.3">
              <p:embed/>
            </p:oleObj>
          </a:graphicData>
        </a:graphic>
      </p:graphicFrame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0" y="1143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/>
              <a:t>Frame Based</a:t>
            </a:r>
            <a:r>
              <a:rPr lang="en-US" i="0"/>
              <a:t>:</a:t>
            </a:r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1219200" y="2819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They are N </a:t>
            </a:r>
            <a:r>
              <a:rPr lang="en-US" b="1" u="sng"/>
              <a:t>distinct</a:t>
            </a:r>
            <a:r>
              <a:rPr lang="en-US"/>
              <a:t> signals, each one represented as a sequence of frames of length M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0" y="3810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Particular Case:</a:t>
            </a:r>
          </a:p>
        </p:txBody>
      </p:sp>
      <p:graphicFrame>
        <p:nvGraphicFramePr>
          <p:cNvPr id="147480" name="Object 24"/>
          <p:cNvGraphicFramePr>
            <a:graphicFrameLocks noChangeAspect="1"/>
          </p:cNvGraphicFramePr>
          <p:nvPr/>
        </p:nvGraphicFramePr>
        <p:xfrm>
          <a:off x="903288" y="4495800"/>
          <a:ext cx="784225" cy="347663"/>
        </p:xfrm>
        <a:graphic>
          <a:graphicData uri="http://schemas.openxmlformats.org/presentationml/2006/ole">
            <p:oleObj spid="_x0000_s147480" name="Equation" r:id="rId5" imgW="457200" imgH="203040" progId="Equation.DSMT4">
              <p:embed/>
            </p:oleObj>
          </a:graphicData>
        </a:graphic>
      </p:graphicFrame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2133600" y="4800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signal as a sequence of frames of length M</a:t>
            </a:r>
          </a:p>
        </p:txBody>
      </p:sp>
      <p:graphicFrame>
        <p:nvGraphicFramePr>
          <p:cNvPr id="147485" name="Object 29"/>
          <p:cNvGraphicFramePr>
            <a:graphicFrameLocks noChangeAspect="1"/>
          </p:cNvGraphicFramePr>
          <p:nvPr/>
        </p:nvGraphicFramePr>
        <p:xfrm>
          <a:off x="228600" y="4848225"/>
          <a:ext cx="444500" cy="307975"/>
        </p:xfrm>
        <a:graphic>
          <a:graphicData uri="http://schemas.openxmlformats.org/presentationml/2006/ole">
            <p:oleObj spid="_x0000_s147485" name="Equation" r:id="rId6" imgW="291960" imgH="203040" progId="Equation.3">
              <p:embed/>
            </p:oleObj>
          </a:graphicData>
        </a:graphic>
      </p:graphicFrame>
      <p:graphicFrame>
        <p:nvGraphicFramePr>
          <p:cNvPr id="147486" name="Object 30"/>
          <p:cNvGraphicFramePr>
            <a:graphicFrameLocks noChangeAspect="1"/>
          </p:cNvGraphicFramePr>
          <p:nvPr/>
        </p:nvGraphicFramePr>
        <p:xfrm>
          <a:off x="3886200" y="1295400"/>
          <a:ext cx="415925" cy="287338"/>
        </p:xfrm>
        <a:graphic>
          <a:graphicData uri="http://schemas.openxmlformats.org/presentationml/2006/ole">
            <p:oleObj spid="_x0000_s147486" name="Equation" r:id="rId7" imgW="330120" imgH="228600" progId="Equation.DSMT4">
              <p:embed/>
            </p:oleObj>
          </a:graphicData>
        </a:graphic>
      </p:graphicFrame>
      <p:graphicFrame>
        <p:nvGraphicFramePr>
          <p:cNvPr id="147487" name="Object 31"/>
          <p:cNvGraphicFramePr>
            <a:graphicFrameLocks noChangeAspect="1"/>
          </p:cNvGraphicFramePr>
          <p:nvPr/>
        </p:nvGraphicFramePr>
        <p:xfrm>
          <a:off x="3894138" y="2209800"/>
          <a:ext cx="479425" cy="287338"/>
        </p:xfrm>
        <a:graphic>
          <a:graphicData uri="http://schemas.openxmlformats.org/presentationml/2006/ole">
            <p:oleObj spid="_x0000_s147487" name="Equation" r:id="rId8" imgW="380880" imgH="228600" progId="Equation.DSMT4">
              <p:embed/>
            </p:oleObj>
          </a:graphicData>
        </a:graphic>
      </p:graphicFrame>
      <p:sp>
        <p:nvSpPr>
          <p:cNvPr id="147488" name="Line 32"/>
          <p:cNvSpPr>
            <a:spLocks noChangeShapeType="1"/>
          </p:cNvSpPr>
          <p:nvPr/>
        </p:nvSpPr>
        <p:spPr bwMode="auto">
          <a:xfrm flipH="1">
            <a:off x="990600" y="22098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45720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0" name="Rectangle 34"/>
          <p:cNvSpPr>
            <a:spLocks noChangeArrowheads="1"/>
          </p:cNvSpPr>
          <p:nvPr/>
        </p:nvSpPr>
        <p:spPr bwMode="auto">
          <a:xfrm>
            <a:off x="56388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1" name="Rectangle 35"/>
          <p:cNvSpPr>
            <a:spLocks noChangeArrowheads="1"/>
          </p:cNvSpPr>
          <p:nvPr/>
        </p:nvSpPr>
        <p:spPr bwMode="auto">
          <a:xfrm>
            <a:off x="6705600" y="1371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45720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3" name="Rectangle 37"/>
          <p:cNvSpPr>
            <a:spLocks noChangeArrowheads="1"/>
          </p:cNvSpPr>
          <p:nvPr/>
        </p:nvSpPr>
        <p:spPr bwMode="auto">
          <a:xfrm>
            <a:off x="56388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4" name="Rectangle 38"/>
          <p:cNvSpPr>
            <a:spLocks noChangeArrowheads="1"/>
          </p:cNvSpPr>
          <p:nvPr/>
        </p:nvSpPr>
        <p:spPr bwMode="auto">
          <a:xfrm>
            <a:off x="6705600" y="22860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7495" name="Object 39"/>
          <p:cNvGraphicFramePr>
            <a:graphicFrameLocks noChangeAspect="1"/>
          </p:cNvGraphicFramePr>
          <p:nvPr/>
        </p:nvGraphicFramePr>
        <p:xfrm>
          <a:off x="6172200" y="1676400"/>
          <a:ext cx="230188" cy="533400"/>
        </p:xfrm>
        <a:graphic>
          <a:graphicData uri="http://schemas.openxmlformats.org/presentationml/2006/ole">
            <p:oleObj spid="_x0000_s147495" name="Equation" r:id="rId9" imgW="75960" imgH="177480" progId="Equation.3">
              <p:embed/>
            </p:oleObj>
          </a:graphicData>
        </a:graphic>
      </p:graphicFrame>
      <p:sp>
        <p:nvSpPr>
          <p:cNvPr id="147496" name="Line 40"/>
          <p:cNvSpPr>
            <a:spLocks noChangeShapeType="1"/>
          </p:cNvSpPr>
          <p:nvPr/>
        </p:nvSpPr>
        <p:spPr bwMode="auto">
          <a:xfrm>
            <a:off x="4572000" y="114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497" name="Object 41"/>
          <p:cNvGraphicFramePr>
            <a:graphicFrameLocks noChangeAspect="1"/>
          </p:cNvGraphicFramePr>
          <p:nvPr/>
        </p:nvGraphicFramePr>
        <p:xfrm>
          <a:off x="4800600" y="762000"/>
          <a:ext cx="482600" cy="392113"/>
        </p:xfrm>
        <a:graphic>
          <a:graphicData uri="http://schemas.openxmlformats.org/presentationml/2006/ole">
            <p:oleObj spid="_x0000_s147497" name="Equation" r:id="rId10" imgW="203040" imgH="164880" progId="Equation.3">
              <p:embed/>
            </p:oleObj>
          </a:graphicData>
        </a:graphic>
      </p:graphicFrame>
      <p:sp>
        <p:nvSpPr>
          <p:cNvPr id="147498" name="Line 42"/>
          <p:cNvSpPr>
            <a:spLocks noChangeShapeType="1"/>
          </p:cNvSpPr>
          <p:nvPr/>
        </p:nvSpPr>
        <p:spPr bwMode="auto">
          <a:xfrm flipH="1">
            <a:off x="914400" y="50292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9" name="Rectangle 43"/>
          <p:cNvSpPr>
            <a:spLocks noChangeArrowheads="1"/>
          </p:cNvSpPr>
          <p:nvPr/>
        </p:nvSpPr>
        <p:spPr bwMode="auto">
          <a:xfrm>
            <a:off x="51054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0" name="Rectangle 44"/>
          <p:cNvSpPr>
            <a:spLocks noChangeArrowheads="1"/>
          </p:cNvSpPr>
          <p:nvPr/>
        </p:nvSpPr>
        <p:spPr bwMode="auto">
          <a:xfrm>
            <a:off x="61722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1" name="Rectangle 45"/>
          <p:cNvSpPr>
            <a:spLocks noChangeArrowheads="1"/>
          </p:cNvSpPr>
          <p:nvPr/>
        </p:nvSpPr>
        <p:spPr bwMode="auto">
          <a:xfrm>
            <a:off x="7239000" y="5943600"/>
            <a:ext cx="1066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502" name="Line 46"/>
          <p:cNvSpPr>
            <a:spLocks noChangeShapeType="1"/>
          </p:cNvSpPr>
          <p:nvPr/>
        </p:nvSpPr>
        <p:spPr bwMode="auto">
          <a:xfrm>
            <a:off x="51054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7503" name="Object 47"/>
          <p:cNvGraphicFramePr>
            <a:graphicFrameLocks noChangeAspect="1"/>
          </p:cNvGraphicFramePr>
          <p:nvPr/>
        </p:nvGraphicFramePr>
        <p:xfrm>
          <a:off x="5334000" y="5181600"/>
          <a:ext cx="482600" cy="392113"/>
        </p:xfrm>
        <a:graphic>
          <a:graphicData uri="http://schemas.openxmlformats.org/presentationml/2006/ole">
            <p:oleObj spid="_x0000_s147503" name="Equation" r:id="rId11" imgW="2030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143000"/>
            <a:ext cx="5562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667000"/>
            <a:ext cx="1676400" cy="61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45412" name="Line 4"/>
          <p:cNvSpPr>
            <a:spLocks noChangeShapeType="1"/>
          </p:cNvSpPr>
          <p:nvPr/>
        </p:nvSpPr>
        <p:spPr bwMode="auto">
          <a:xfrm flipV="1">
            <a:off x="1524000" y="2133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0480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36576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2672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4876800" y="4495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30480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3200400" y="4038600"/>
          <a:ext cx="155575" cy="241300"/>
        </p:xfrm>
        <a:graphic>
          <a:graphicData uri="http://schemas.openxmlformats.org/presentationml/2006/ole">
            <p:oleObj spid="_x0000_s145418" name="Equation" r:id="rId6" imgW="114120" imgH="177480" progId="Equation.3">
              <p:embed/>
            </p:oleObj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590800" y="4538663"/>
          <a:ext cx="254000" cy="109537"/>
        </p:xfrm>
        <a:graphic>
          <a:graphicData uri="http://schemas.openxmlformats.org/presentationml/2006/ole">
            <p:oleObj spid="_x0000_s145419" name="Equation" r:id="rId7" imgW="177480" imgH="75960" progId="Equation.3">
              <p:embed/>
            </p:oleObj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638800" y="4495800"/>
          <a:ext cx="254000" cy="109538"/>
        </p:xfrm>
        <a:graphic>
          <a:graphicData uri="http://schemas.openxmlformats.org/presentationml/2006/ole">
            <p:oleObj spid="_x0000_s145420" name="Equation" r:id="rId8" imgW="177480" imgH="75960" progId="Equation.3">
              <p:embed/>
            </p:oleObj>
          </a:graphicData>
        </a:graphic>
      </p:graphicFrame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1752600" y="4419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y0=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6324600" y="441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Frame based</a:t>
            </a: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 rot="-5400000">
            <a:off x="31242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 rot="-5400000">
            <a:off x="37338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 rot="-5400000">
            <a:off x="43434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 rot="-5400000">
            <a:off x="4953000" y="53340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rot="5400000">
            <a:off x="3238500" y="54483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5428" name="Object 20"/>
          <p:cNvGraphicFramePr>
            <a:graphicFrameLocks noChangeAspect="1"/>
          </p:cNvGraphicFramePr>
          <p:nvPr/>
        </p:nvGraphicFramePr>
        <p:xfrm>
          <a:off x="2667000" y="5376863"/>
          <a:ext cx="254000" cy="109537"/>
        </p:xfrm>
        <a:graphic>
          <a:graphicData uri="http://schemas.openxmlformats.org/presentationml/2006/ole">
            <p:oleObj spid="_x0000_s145428" name="Equation" r:id="rId9" imgW="177480" imgH="75960" progId="Equation.3">
              <p:embed/>
            </p:oleObj>
          </a:graphicData>
        </a:graphic>
      </p:graphicFrame>
      <p:graphicFrame>
        <p:nvGraphicFramePr>
          <p:cNvPr id="145429" name="Object 21"/>
          <p:cNvGraphicFramePr>
            <a:graphicFrameLocks noChangeAspect="1"/>
          </p:cNvGraphicFramePr>
          <p:nvPr/>
        </p:nvGraphicFramePr>
        <p:xfrm>
          <a:off x="5715000" y="5334000"/>
          <a:ext cx="254000" cy="109538"/>
        </p:xfrm>
        <a:graphic>
          <a:graphicData uri="http://schemas.openxmlformats.org/presentationml/2006/ole">
            <p:oleObj spid="_x0000_s145429" name="Equation" r:id="rId10" imgW="177480" imgH="75960" progId="Equation.3">
              <p:embed/>
            </p:oleObj>
          </a:graphicData>
        </a:graphic>
      </p:graphicFrame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1828800" y="5257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y1=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6324600" y="5257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Sample based</a:t>
            </a:r>
          </a:p>
        </p:txBody>
      </p:sp>
      <p:graphicFrame>
        <p:nvGraphicFramePr>
          <p:cNvPr id="145432" name="Object 24"/>
          <p:cNvGraphicFramePr>
            <a:graphicFrameLocks noChangeAspect="1"/>
          </p:cNvGraphicFramePr>
          <p:nvPr/>
        </p:nvGraphicFramePr>
        <p:xfrm>
          <a:off x="3581400" y="5334000"/>
          <a:ext cx="155575" cy="241300"/>
        </p:xfrm>
        <a:graphic>
          <a:graphicData uri="http://schemas.openxmlformats.org/presentationml/2006/ole">
            <p:oleObj spid="_x0000_s145432" name="Equation" r:id="rId11" imgW="114120" imgH="177480" progId="Equation.3">
              <p:embed/>
            </p:oleObj>
          </a:graphicData>
        </a:graphic>
      </p:graphicFrame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1600200" y="594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y2=y0=</a:t>
            </a: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30480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36576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>
            <a:off x="42672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Rectangle 29"/>
          <p:cNvSpPr>
            <a:spLocks noChangeArrowheads="1"/>
          </p:cNvSpPr>
          <p:nvPr/>
        </p:nvSpPr>
        <p:spPr bwMode="auto">
          <a:xfrm>
            <a:off x="4876800" y="60198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5438" name="Object 30"/>
          <p:cNvGraphicFramePr>
            <a:graphicFrameLocks noChangeAspect="1"/>
          </p:cNvGraphicFramePr>
          <p:nvPr/>
        </p:nvGraphicFramePr>
        <p:xfrm>
          <a:off x="2590800" y="6062663"/>
          <a:ext cx="254000" cy="109537"/>
        </p:xfrm>
        <a:graphic>
          <a:graphicData uri="http://schemas.openxmlformats.org/presentationml/2006/ole">
            <p:oleObj spid="_x0000_s145438" name="Equation" r:id="rId12" imgW="177480" imgH="75960" progId="Equation.3">
              <p:embed/>
            </p:oleObj>
          </a:graphicData>
        </a:graphic>
      </p:graphicFrame>
      <p:graphicFrame>
        <p:nvGraphicFramePr>
          <p:cNvPr id="145439" name="Object 31"/>
          <p:cNvGraphicFramePr>
            <a:graphicFrameLocks noChangeAspect="1"/>
          </p:cNvGraphicFramePr>
          <p:nvPr/>
        </p:nvGraphicFramePr>
        <p:xfrm>
          <a:off x="5638800" y="6019800"/>
          <a:ext cx="254000" cy="109538"/>
        </p:xfrm>
        <a:graphic>
          <a:graphicData uri="http://schemas.openxmlformats.org/presentationml/2006/ole">
            <p:oleObj spid="_x0000_s145439" name="Equation" r:id="rId13" imgW="177480" imgH="75960" progId="Equation.3">
              <p:embed/>
            </p:oleObj>
          </a:graphicData>
        </a:graphic>
      </p:graphicFrame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6324600" y="5943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Frame based</a:t>
            </a: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Convert “to Sample” and “to Frame”</a:t>
            </a:r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3048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Serial to Parallel in Simulink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0" y="914400"/>
            <a:ext cx="891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Serial to Parallel is implemented by the “Buffer” Simulink block in </a:t>
            </a:r>
          </a:p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Signal Processing Blcokset &gt; Signal Management &gt; Buffers:</a:t>
            </a:r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02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153025"/>
            <a:ext cx="13255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0325" name="Line 37"/>
          <p:cNvSpPr>
            <a:spLocks noChangeShapeType="1"/>
          </p:cNvSpPr>
          <p:nvPr/>
        </p:nvSpPr>
        <p:spPr bwMode="auto">
          <a:xfrm flipH="1">
            <a:off x="3200400" y="57626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6" name="Line 38"/>
          <p:cNvSpPr>
            <a:spLocks noChangeShapeType="1"/>
          </p:cNvSpPr>
          <p:nvPr/>
        </p:nvSpPr>
        <p:spPr bwMode="auto">
          <a:xfrm flipH="1">
            <a:off x="5181600" y="5762625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27" name="Object 39"/>
          <p:cNvGraphicFramePr>
            <a:graphicFrameLocks noChangeAspect="1"/>
          </p:cNvGraphicFramePr>
          <p:nvPr/>
        </p:nvGraphicFramePr>
        <p:xfrm>
          <a:off x="3048000" y="5153025"/>
          <a:ext cx="711200" cy="406400"/>
        </p:xfrm>
        <a:graphic>
          <a:graphicData uri="http://schemas.openxmlformats.org/presentationml/2006/ole">
            <p:oleObj spid="_x0000_s140327" name="Equation" r:id="rId5" imgW="355320" imgH="203040" progId="Equation.3">
              <p:embed/>
            </p:oleObj>
          </a:graphicData>
        </a:graphic>
      </p:graphicFrame>
      <p:graphicFrame>
        <p:nvGraphicFramePr>
          <p:cNvPr id="140328" name="Object 40"/>
          <p:cNvGraphicFramePr>
            <a:graphicFrameLocks noChangeAspect="1"/>
          </p:cNvGraphicFramePr>
          <p:nvPr/>
        </p:nvGraphicFramePr>
        <p:xfrm>
          <a:off x="5334000" y="5076825"/>
          <a:ext cx="863600" cy="406400"/>
        </p:xfrm>
        <a:graphic>
          <a:graphicData uri="http://schemas.openxmlformats.org/presentationml/2006/ole">
            <p:oleObj spid="_x0000_s140328" name="Equation" r:id="rId6" imgW="431640" imgH="203040" progId="Equation.DSMT4">
              <p:embed/>
            </p:oleObj>
          </a:graphicData>
        </a:graphic>
      </p:graphicFrame>
      <p:sp>
        <p:nvSpPr>
          <p:cNvPr id="140333" name="Rectangle 45"/>
          <p:cNvSpPr>
            <a:spLocks noChangeArrowheads="1"/>
          </p:cNvSpPr>
          <p:nvPr/>
        </p:nvSpPr>
        <p:spPr bwMode="auto">
          <a:xfrm>
            <a:off x="685800" y="3657600"/>
            <a:ext cx="762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 rot="-5400000">
            <a:off x="6743700" y="3590925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37" name="Line 49"/>
          <p:cNvSpPr>
            <a:spLocks noChangeShapeType="1"/>
          </p:cNvSpPr>
          <p:nvPr/>
        </p:nvSpPr>
        <p:spPr bwMode="auto">
          <a:xfrm>
            <a:off x="457200" y="3886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38" name="Line 50"/>
          <p:cNvSpPr>
            <a:spLocks noChangeShapeType="1"/>
          </p:cNvSpPr>
          <p:nvPr/>
        </p:nvSpPr>
        <p:spPr bwMode="auto">
          <a:xfrm>
            <a:off x="685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39" name="Line 51"/>
          <p:cNvSpPr>
            <a:spLocks noChangeShapeType="1"/>
          </p:cNvSpPr>
          <p:nvPr/>
        </p:nvSpPr>
        <p:spPr bwMode="auto">
          <a:xfrm>
            <a:off x="1447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40" name="Object 52"/>
          <p:cNvGraphicFramePr>
            <a:graphicFrameLocks noChangeAspect="1"/>
          </p:cNvGraphicFramePr>
          <p:nvPr/>
        </p:nvGraphicFramePr>
        <p:xfrm>
          <a:off x="304800" y="3657600"/>
          <a:ext cx="393700" cy="168275"/>
        </p:xfrm>
        <a:graphic>
          <a:graphicData uri="http://schemas.openxmlformats.org/presentationml/2006/ole">
            <p:oleObj spid="_x0000_s140340" name="Equation" r:id="rId7" imgW="177480" imgH="75960" progId="Equation.3">
              <p:embed/>
            </p:oleObj>
          </a:graphicData>
        </a:graphic>
      </p:graphicFrame>
      <p:graphicFrame>
        <p:nvGraphicFramePr>
          <p:cNvPr id="140341" name="Object 53"/>
          <p:cNvGraphicFramePr>
            <a:graphicFrameLocks noChangeAspect="1"/>
          </p:cNvGraphicFramePr>
          <p:nvPr/>
        </p:nvGraphicFramePr>
        <p:xfrm>
          <a:off x="2286000" y="3657600"/>
          <a:ext cx="393700" cy="168275"/>
        </p:xfrm>
        <a:graphic>
          <a:graphicData uri="http://schemas.openxmlformats.org/presentationml/2006/ole">
            <p:oleObj spid="_x0000_s140341" name="Equation" r:id="rId8" imgW="177480" imgH="75960" progId="Equation.3">
              <p:embed/>
            </p:oleObj>
          </a:graphicData>
        </a:graphic>
      </p:graphicFrame>
      <p:sp>
        <p:nvSpPr>
          <p:cNvPr id="140342" name="Rectangle 54"/>
          <p:cNvSpPr>
            <a:spLocks noChangeArrowheads="1"/>
          </p:cNvSpPr>
          <p:nvPr/>
        </p:nvSpPr>
        <p:spPr bwMode="auto">
          <a:xfrm>
            <a:off x="1447800" y="36576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43" name="Line 55"/>
          <p:cNvSpPr>
            <a:spLocks noChangeShapeType="1"/>
          </p:cNvSpPr>
          <p:nvPr/>
        </p:nvSpPr>
        <p:spPr bwMode="auto">
          <a:xfrm>
            <a:off x="2209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5" name="Line 57"/>
          <p:cNvSpPr>
            <a:spLocks noChangeShapeType="1"/>
          </p:cNvSpPr>
          <p:nvPr/>
        </p:nvSpPr>
        <p:spPr bwMode="auto">
          <a:xfrm>
            <a:off x="6705600" y="40100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6" name="Line 58"/>
          <p:cNvSpPr>
            <a:spLocks noChangeShapeType="1"/>
          </p:cNvSpPr>
          <p:nvPr/>
        </p:nvSpPr>
        <p:spPr bwMode="auto">
          <a:xfrm>
            <a:off x="6934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47" name="Line 59"/>
          <p:cNvSpPr>
            <a:spLocks noChangeShapeType="1"/>
          </p:cNvSpPr>
          <p:nvPr/>
        </p:nvSpPr>
        <p:spPr bwMode="auto">
          <a:xfrm>
            <a:off x="7696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48" name="Object 60"/>
          <p:cNvGraphicFramePr>
            <a:graphicFrameLocks noChangeAspect="1"/>
          </p:cNvGraphicFramePr>
          <p:nvPr/>
        </p:nvGraphicFramePr>
        <p:xfrm>
          <a:off x="6400800" y="3705225"/>
          <a:ext cx="393700" cy="168275"/>
        </p:xfrm>
        <a:graphic>
          <a:graphicData uri="http://schemas.openxmlformats.org/presentationml/2006/ole">
            <p:oleObj spid="_x0000_s140348" name="Equation" r:id="rId9" imgW="177480" imgH="75960" progId="Equation.3">
              <p:embed/>
            </p:oleObj>
          </a:graphicData>
        </a:graphic>
      </p:graphicFrame>
      <p:graphicFrame>
        <p:nvGraphicFramePr>
          <p:cNvPr id="140349" name="Object 61"/>
          <p:cNvGraphicFramePr>
            <a:graphicFrameLocks noChangeAspect="1"/>
          </p:cNvGraphicFramePr>
          <p:nvPr/>
        </p:nvGraphicFramePr>
        <p:xfrm>
          <a:off x="8153400" y="3689350"/>
          <a:ext cx="393700" cy="168275"/>
        </p:xfrm>
        <a:graphic>
          <a:graphicData uri="http://schemas.openxmlformats.org/presentationml/2006/ole">
            <p:oleObj spid="_x0000_s140349" name="Equation" r:id="rId10" imgW="177480" imgH="75960" progId="Equation.3">
              <p:embed/>
            </p:oleObj>
          </a:graphicData>
        </a:graphic>
      </p:graphicFrame>
      <p:sp>
        <p:nvSpPr>
          <p:cNvPr id="140350" name="Rectangle 62"/>
          <p:cNvSpPr>
            <a:spLocks noChangeArrowheads="1"/>
          </p:cNvSpPr>
          <p:nvPr/>
        </p:nvSpPr>
        <p:spPr bwMode="auto">
          <a:xfrm rot="5400000">
            <a:off x="7505700" y="3590925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51" name="Line 63"/>
          <p:cNvSpPr>
            <a:spLocks noChangeShapeType="1"/>
          </p:cNvSpPr>
          <p:nvPr/>
        </p:nvSpPr>
        <p:spPr bwMode="auto">
          <a:xfrm>
            <a:off x="8458200" y="4010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52" name="Object 64"/>
          <p:cNvGraphicFramePr>
            <a:graphicFrameLocks noChangeAspect="1"/>
          </p:cNvGraphicFramePr>
          <p:nvPr/>
        </p:nvGraphicFramePr>
        <p:xfrm>
          <a:off x="3194050" y="2714625"/>
          <a:ext cx="533400" cy="369888"/>
        </p:xfrm>
        <a:graphic>
          <a:graphicData uri="http://schemas.openxmlformats.org/presentationml/2006/ole">
            <p:oleObj spid="_x0000_s140352" name="Equation" r:id="rId11" imgW="291960" imgH="203040" progId="Equation.3">
              <p:embed/>
            </p:oleObj>
          </a:graphicData>
        </a:graphic>
      </p:graphicFrame>
      <p:sp>
        <p:nvSpPr>
          <p:cNvPr id="140353" name="Line 65"/>
          <p:cNvSpPr>
            <a:spLocks noChangeShapeType="1"/>
          </p:cNvSpPr>
          <p:nvPr/>
        </p:nvSpPr>
        <p:spPr bwMode="auto">
          <a:xfrm>
            <a:off x="3270250" y="30956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54" name="Rectangle 66"/>
          <p:cNvSpPr>
            <a:spLocks noChangeArrowheads="1"/>
          </p:cNvSpPr>
          <p:nvPr/>
        </p:nvSpPr>
        <p:spPr bwMode="auto">
          <a:xfrm>
            <a:off x="3956050" y="2486025"/>
            <a:ext cx="838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355" name="Text Box 67"/>
          <p:cNvSpPr txBox="1">
            <a:spLocks noChangeArrowheads="1"/>
          </p:cNvSpPr>
          <p:nvPr/>
        </p:nvSpPr>
        <p:spPr bwMode="auto">
          <a:xfrm>
            <a:off x="3956050" y="271462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S/P</a:t>
            </a:r>
          </a:p>
        </p:txBody>
      </p:sp>
      <p:sp>
        <p:nvSpPr>
          <p:cNvPr id="140356" name="Line 68"/>
          <p:cNvSpPr>
            <a:spLocks noChangeShapeType="1"/>
          </p:cNvSpPr>
          <p:nvPr/>
        </p:nvSpPr>
        <p:spPr bwMode="auto">
          <a:xfrm>
            <a:off x="4184650" y="34766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57" name="Object 69"/>
          <p:cNvGraphicFramePr>
            <a:graphicFrameLocks noChangeAspect="1"/>
          </p:cNvGraphicFramePr>
          <p:nvPr/>
        </p:nvGraphicFramePr>
        <p:xfrm>
          <a:off x="4202113" y="3552825"/>
          <a:ext cx="417512" cy="387350"/>
        </p:xfrm>
        <a:graphic>
          <a:graphicData uri="http://schemas.openxmlformats.org/presentationml/2006/ole">
            <p:oleObj spid="_x0000_s140357" name="Equation" r:id="rId12" imgW="177480" imgH="164880" progId="Equation.DSMT4">
              <p:embed/>
            </p:oleObj>
          </a:graphicData>
        </a:graphic>
      </p:graphicFrame>
      <p:sp>
        <p:nvSpPr>
          <p:cNvPr id="140358" name="Line 70"/>
          <p:cNvSpPr>
            <a:spLocks noChangeShapeType="1"/>
          </p:cNvSpPr>
          <p:nvPr/>
        </p:nvSpPr>
        <p:spPr bwMode="auto">
          <a:xfrm>
            <a:off x="4794250" y="28670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59" name="Line 71"/>
          <p:cNvSpPr>
            <a:spLocks noChangeShapeType="1"/>
          </p:cNvSpPr>
          <p:nvPr/>
        </p:nvSpPr>
        <p:spPr bwMode="auto">
          <a:xfrm>
            <a:off x="4794250" y="39338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0360" name="Object 72"/>
          <p:cNvGraphicFramePr>
            <a:graphicFrameLocks noChangeAspect="1"/>
          </p:cNvGraphicFramePr>
          <p:nvPr/>
        </p:nvGraphicFramePr>
        <p:xfrm>
          <a:off x="5403850" y="3705225"/>
          <a:ext cx="735013" cy="441325"/>
        </p:xfrm>
        <a:graphic>
          <a:graphicData uri="http://schemas.openxmlformats.org/presentationml/2006/ole">
            <p:oleObj spid="_x0000_s140360" name="Equation" r:id="rId13" imgW="380880" imgH="228600" progId="Equation.3">
              <p:embed/>
            </p:oleObj>
          </a:graphicData>
        </a:graphic>
      </p:graphicFrame>
      <p:graphicFrame>
        <p:nvGraphicFramePr>
          <p:cNvPr id="140361" name="Object 73"/>
          <p:cNvGraphicFramePr>
            <a:graphicFrameLocks noChangeAspect="1"/>
          </p:cNvGraphicFramePr>
          <p:nvPr/>
        </p:nvGraphicFramePr>
        <p:xfrm>
          <a:off x="5268913" y="2589213"/>
          <a:ext cx="979487" cy="442912"/>
        </p:xfrm>
        <a:graphic>
          <a:graphicData uri="http://schemas.openxmlformats.org/presentationml/2006/ole">
            <p:oleObj spid="_x0000_s140361" name="Equation" r:id="rId14" imgW="507960" imgH="228600" progId="Equation.DSMT4">
              <p:embed/>
            </p:oleObj>
          </a:graphicData>
        </a:graphic>
      </p:graphicFrame>
      <p:sp>
        <p:nvSpPr>
          <p:cNvPr id="140366" name="Text Box 78"/>
          <p:cNvSpPr txBox="1">
            <a:spLocks noChangeArrowheads="1"/>
          </p:cNvSpPr>
          <p:nvPr/>
        </p:nvSpPr>
        <p:spPr bwMode="auto">
          <a:xfrm>
            <a:off x="0" y="541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Sample based</a:t>
            </a:r>
          </a:p>
        </p:txBody>
      </p:sp>
      <p:sp>
        <p:nvSpPr>
          <p:cNvPr id="140367" name="Text Box 79"/>
          <p:cNvSpPr txBox="1">
            <a:spLocks noChangeArrowheads="1"/>
          </p:cNvSpPr>
          <p:nvPr/>
        </p:nvSpPr>
        <p:spPr bwMode="auto">
          <a:xfrm>
            <a:off x="61722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Frame 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Figure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9263"/>
            <a:ext cx="61722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Example of Downsampling</a:t>
            </a:r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Parallel to Serial in Simulink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0" y="914400"/>
            <a:ext cx="891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 Parallel to Serial is implemented by the “UnBuffer” Simulink block in </a:t>
            </a:r>
          </a:p>
          <a:p>
            <a:pPr algn="ctr">
              <a:spcBef>
                <a:spcPct val="50000"/>
              </a:spcBef>
            </a:pPr>
            <a:r>
              <a:rPr lang="en-US" sz="1800" i="0">
                <a:latin typeface="Arial" charset="0"/>
              </a:rPr>
              <a:t>Signal Processing Blcokset &gt; Signal Management &gt; Buffers:</a:t>
            </a:r>
          </a:p>
        </p:txBody>
      </p:sp>
      <p:sp>
        <p:nvSpPr>
          <p:cNvPr id="149508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H="1">
            <a:off x="5105400" y="5715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 flipH="1">
            <a:off x="3276600" y="5715000"/>
            <a:ext cx="838200" cy="0"/>
          </a:xfrm>
          <a:prstGeom prst="line">
            <a:avLst/>
          </a:prstGeom>
          <a:noFill/>
          <a:ln w="76200" cmpd="dbl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5334000" y="5105400"/>
          <a:ext cx="711200" cy="406400"/>
        </p:xfrm>
        <a:graphic>
          <a:graphicData uri="http://schemas.openxmlformats.org/presentationml/2006/ole">
            <p:oleObj spid="_x0000_s149512" name="Equation" r:id="rId4" imgW="355320" imgH="203040" progId="Equation.3">
              <p:embed/>
            </p:oleObj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3124200" y="5029200"/>
          <a:ext cx="863600" cy="406400"/>
        </p:xfrm>
        <a:graphic>
          <a:graphicData uri="http://schemas.openxmlformats.org/presentationml/2006/ole">
            <p:oleObj spid="_x0000_s149513" name="Equation" r:id="rId5" imgW="431640" imgH="203040" progId="Equation.DSMT4">
              <p:embed/>
            </p:oleObj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6324600" y="3276600"/>
            <a:ext cx="762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 rot="-5400000">
            <a:off x="800100" y="29337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6096000" y="3505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6324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086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19" name="Object 15"/>
          <p:cNvGraphicFramePr>
            <a:graphicFrameLocks noChangeAspect="1"/>
          </p:cNvGraphicFramePr>
          <p:nvPr/>
        </p:nvGraphicFramePr>
        <p:xfrm>
          <a:off x="5943600" y="3276600"/>
          <a:ext cx="393700" cy="168275"/>
        </p:xfrm>
        <a:graphic>
          <a:graphicData uri="http://schemas.openxmlformats.org/presentationml/2006/ole">
            <p:oleObj spid="_x0000_s149519" name="Equation" r:id="rId6" imgW="177480" imgH="75960" progId="Equation.3">
              <p:embed/>
            </p:oleObj>
          </a:graphicData>
        </a:graphic>
      </p:graphicFrame>
      <p:graphicFrame>
        <p:nvGraphicFramePr>
          <p:cNvPr id="149520" name="Object 16"/>
          <p:cNvGraphicFramePr>
            <a:graphicFrameLocks noChangeAspect="1"/>
          </p:cNvGraphicFramePr>
          <p:nvPr/>
        </p:nvGraphicFramePr>
        <p:xfrm>
          <a:off x="7924800" y="3276600"/>
          <a:ext cx="393700" cy="168275"/>
        </p:xfrm>
        <a:graphic>
          <a:graphicData uri="http://schemas.openxmlformats.org/presentationml/2006/ole">
            <p:oleObj spid="_x0000_s149520" name="Equation" r:id="rId7" imgW="177480" imgH="75960" progId="Equation.3">
              <p:embed/>
            </p:oleObj>
          </a:graphicData>
        </a:graphic>
      </p:graphicFrame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7086600" y="3276600"/>
            <a:ext cx="762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2" name="Line 18"/>
          <p:cNvSpPr>
            <a:spLocks noChangeShapeType="1"/>
          </p:cNvSpPr>
          <p:nvPr/>
        </p:nvSpPr>
        <p:spPr bwMode="auto">
          <a:xfrm>
            <a:off x="7848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3" name="Line 19"/>
          <p:cNvSpPr>
            <a:spLocks noChangeShapeType="1"/>
          </p:cNvSpPr>
          <p:nvPr/>
        </p:nvSpPr>
        <p:spPr bwMode="auto">
          <a:xfrm>
            <a:off x="8382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4" name="Line 20"/>
          <p:cNvSpPr>
            <a:spLocks noChangeShapeType="1"/>
          </p:cNvSpPr>
          <p:nvPr/>
        </p:nvSpPr>
        <p:spPr bwMode="auto">
          <a:xfrm>
            <a:off x="990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5" name="Line 21"/>
          <p:cNvSpPr>
            <a:spLocks noChangeShapeType="1"/>
          </p:cNvSpPr>
          <p:nvPr/>
        </p:nvSpPr>
        <p:spPr bwMode="auto">
          <a:xfrm>
            <a:off x="1752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26" name="Object 22"/>
          <p:cNvGraphicFramePr>
            <a:graphicFrameLocks noChangeAspect="1"/>
          </p:cNvGraphicFramePr>
          <p:nvPr/>
        </p:nvGraphicFramePr>
        <p:xfrm>
          <a:off x="457200" y="3048000"/>
          <a:ext cx="393700" cy="168275"/>
        </p:xfrm>
        <a:graphic>
          <a:graphicData uri="http://schemas.openxmlformats.org/presentationml/2006/ole">
            <p:oleObj spid="_x0000_s149526" name="Equation" r:id="rId8" imgW="177480" imgH="75960" progId="Equation.3">
              <p:embed/>
            </p:oleObj>
          </a:graphicData>
        </a:graphic>
      </p:graphicFrame>
      <p:graphicFrame>
        <p:nvGraphicFramePr>
          <p:cNvPr id="149527" name="Object 23"/>
          <p:cNvGraphicFramePr>
            <a:graphicFrameLocks noChangeAspect="1"/>
          </p:cNvGraphicFramePr>
          <p:nvPr/>
        </p:nvGraphicFramePr>
        <p:xfrm>
          <a:off x="2209800" y="3032125"/>
          <a:ext cx="393700" cy="168275"/>
        </p:xfrm>
        <a:graphic>
          <a:graphicData uri="http://schemas.openxmlformats.org/presentationml/2006/ole">
            <p:oleObj spid="_x0000_s149527" name="Equation" r:id="rId9" imgW="177480" imgH="75960" progId="Equation.3">
              <p:embed/>
            </p:oleObj>
          </a:graphicData>
        </a:graphic>
      </p:graphicFrame>
      <p:sp>
        <p:nvSpPr>
          <p:cNvPr id="149528" name="Rectangle 24"/>
          <p:cNvSpPr>
            <a:spLocks noChangeArrowheads="1"/>
          </p:cNvSpPr>
          <p:nvPr/>
        </p:nvSpPr>
        <p:spPr bwMode="auto">
          <a:xfrm rot="5400000">
            <a:off x="1562100" y="2933700"/>
            <a:ext cx="609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9" name="Line 25"/>
          <p:cNvSpPr>
            <a:spLocks noChangeShapeType="1"/>
          </p:cNvSpPr>
          <p:nvPr/>
        </p:nvSpPr>
        <p:spPr bwMode="auto">
          <a:xfrm>
            <a:off x="2514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0" y="541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Frame based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61722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latin typeface="Arial" charset="0"/>
              </a:rPr>
              <a:t>Sample based</a:t>
            </a:r>
          </a:p>
        </p:txBody>
      </p:sp>
      <p:graphicFrame>
        <p:nvGraphicFramePr>
          <p:cNvPr id="149542" name="Object 38"/>
          <p:cNvGraphicFramePr>
            <a:graphicFrameLocks noChangeAspect="1"/>
          </p:cNvGraphicFramePr>
          <p:nvPr/>
        </p:nvGraphicFramePr>
        <p:xfrm>
          <a:off x="6049963" y="2514600"/>
          <a:ext cx="627062" cy="369888"/>
        </p:xfrm>
        <a:graphic>
          <a:graphicData uri="http://schemas.openxmlformats.org/presentationml/2006/ole">
            <p:oleObj spid="_x0000_s149542" name="Equation" r:id="rId10" imgW="342720" imgH="203040" progId="Equation.DSMT4">
              <p:embed/>
            </p:oleObj>
          </a:graphicData>
        </a:graphic>
      </p:graphicFrame>
      <p:sp>
        <p:nvSpPr>
          <p:cNvPr id="149543" name="Line 39"/>
          <p:cNvSpPr>
            <a:spLocks noChangeShapeType="1"/>
          </p:cNvSpPr>
          <p:nvPr/>
        </p:nvSpPr>
        <p:spPr bwMode="auto">
          <a:xfrm>
            <a:off x="52578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4" name="Rectangle 40"/>
          <p:cNvSpPr>
            <a:spLocks noChangeArrowheads="1"/>
          </p:cNvSpPr>
          <p:nvPr/>
        </p:nvSpPr>
        <p:spPr bwMode="auto">
          <a:xfrm>
            <a:off x="4419600" y="2362200"/>
            <a:ext cx="838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5" name="Text Box 41"/>
          <p:cNvSpPr txBox="1">
            <a:spLocks noChangeArrowheads="1"/>
          </p:cNvSpPr>
          <p:nvPr/>
        </p:nvSpPr>
        <p:spPr bwMode="auto">
          <a:xfrm>
            <a:off x="44196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P/S</a:t>
            </a:r>
          </a:p>
        </p:txBody>
      </p:sp>
      <p:sp>
        <p:nvSpPr>
          <p:cNvPr id="149546" name="Line 42"/>
          <p:cNvSpPr>
            <a:spLocks noChangeShapeType="1"/>
          </p:cNvSpPr>
          <p:nvPr/>
        </p:nvSpPr>
        <p:spPr bwMode="auto">
          <a:xfrm>
            <a:off x="4648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47" name="Object 43"/>
          <p:cNvGraphicFramePr>
            <a:graphicFrameLocks noChangeAspect="1"/>
          </p:cNvGraphicFramePr>
          <p:nvPr/>
        </p:nvGraphicFramePr>
        <p:xfrm>
          <a:off x="4665663" y="3429000"/>
          <a:ext cx="417512" cy="387350"/>
        </p:xfrm>
        <a:graphic>
          <a:graphicData uri="http://schemas.openxmlformats.org/presentationml/2006/ole">
            <p:oleObj spid="_x0000_s149547" name="Equation" r:id="rId11" imgW="177480" imgH="164880" progId="Equation.DSMT4">
              <p:embed/>
            </p:oleObj>
          </a:graphicData>
        </a:graphic>
      </p:graphicFrame>
      <p:sp>
        <p:nvSpPr>
          <p:cNvPr id="149548" name="Line 44"/>
          <p:cNvSpPr>
            <a:spLocks noChangeShapeType="1"/>
          </p:cNvSpPr>
          <p:nvPr/>
        </p:nvSpPr>
        <p:spPr bwMode="auto">
          <a:xfrm>
            <a:off x="39624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49" name="Line 45"/>
          <p:cNvSpPr>
            <a:spLocks noChangeShapeType="1"/>
          </p:cNvSpPr>
          <p:nvPr/>
        </p:nvSpPr>
        <p:spPr bwMode="auto">
          <a:xfrm>
            <a:off x="39624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9550" name="Object 46"/>
          <p:cNvGraphicFramePr>
            <a:graphicFrameLocks noChangeAspect="1"/>
          </p:cNvGraphicFramePr>
          <p:nvPr/>
        </p:nvGraphicFramePr>
        <p:xfrm>
          <a:off x="3135313" y="2438400"/>
          <a:ext cx="711200" cy="441325"/>
        </p:xfrm>
        <a:graphic>
          <a:graphicData uri="http://schemas.openxmlformats.org/presentationml/2006/ole">
            <p:oleObj spid="_x0000_s149550" name="Equation" r:id="rId12" imgW="368280" imgH="228600" progId="Equation.DSMT4">
              <p:embed/>
            </p:oleObj>
          </a:graphicData>
        </a:graphic>
      </p:graphicFrame>
      <p:graphicFrame>
        <p:nvGraphicFramePr>
          <p:cNvPr id="149551" name="Object 47"/>
          <p:cNvGraphicFramePr>
            <a:graphicFrameLocks noChangeAspect="1"/>
          </p:cNvGraphicFramePr>
          <p:nvPr/>
        </p:nvGraphicFramePr>
        <p:xfrm>
          <a:off x="3013075" y="3570288"/>
          <a:ext cx="931863" cy="441325"/>
        </p:xfrm>
        <a:graphic>
          <a:graphicData uri="http://schemas.openxmlformats.org/presentationml/2006/ole">
            <p:oleObj spid="_x0000_s149551" name="Equation" r:id="rId13" imgW="482400" imgH="228600" progId="Equation.DSMT4">
              <p:embed/>
            </p:oleObj>
          </a:graphicData>
        </a:graphic>
      </p:graphicFrame>
      <p:pic>
        <p:nvPicPr>
          <p:cNvPr id="149552" name="Picture 4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14800" y="5181600"/>
            <a:ext cx="9874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Figure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838200"/>
            <a:ext cx="67818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>
                <a:solidFill>
                  <a:schemeClr val="accent2"/>
                </a:solidFill>
                <a:latin typeface="Arial" charset="0"/>
              </a:rPr>
              <a:t>Example of Upsampling</a:t>
            </a: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16002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752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200400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4384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559050" y="1739900"/>
          <a:ext cx="444500" cy="444500"/>
        </p:xfrm>
        <a:graphic>
          <a:graphicData uri="http://schemas.openxmlformats.org/presentationml/2006/ole">
            <p:oleObj spid="_x0000_s12295" name="Equation" r:id="rId4" imgW="177480" imgH="17748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371600" y="1447800"/>
          <a:ext cx="533400" cy="369888"/>
        </p:xfrm>
        <a:graphic>
          <a:graphicData uri="http://schemas.openxmlformats.org/presentationml/2006/ole">
            <p:oleObj spid="_x0000_s12296" name="Equation" r:id="rId5" imgW="291960" imgH="203040" progId="Equation.3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0" y="16764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572000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3840163" y="1757363"/>
          <a:ext cx="619125" cy="387350"/>
        </p:xfrm>
        <a:graphic>
          <a:graphicData uri="http://schemas.openxmlformats.org/presentationml/2006/ole">
            <p:oleObj spid="_x0000_s12299" name="Equation" r:id="rId6" imgW="342720" imgH="215640" progId="Equation.3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800600" y="1371600"/>
          <a:ext cx="625475" cy="369888"/>
        </p:xfrm>
        <a:graphic>
          <a:graphicData uri="http://schemas.openxmlformats.org/presentationml/2006/ole">
            <p:oleObj spid="_x0000_s12300" name="Equation" r:id="rId7" imgW="342720" imgH="203040" progId="Equation.3">
              <p:embed/>
            </p:oleObj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143000" y="28956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/>
              <a:t>Most terms here are zero … and waste time to process  them here!!!! 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3352800" y="2209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 flipV="1">
            <a:off x="44196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2514600" y="38862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9812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3429000" y="4267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2667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2787650" y="4025900"/>
          <a:ext cx="444500" cy="444500"/>
        </p:xfrm>
        <a:graphic>
          <a:graphicData uri="http://schemas.openxmlformats.org/presentationml/2006/ole">
            <p:oleObj spid="_x0000_s12322" name="Equation" r:id="rId8" imgW="177480" imgH="177480" progId="Equation.3">
              <p:embed/>
            </p:oleObj>
          </a:graphicData>
        </a:graphic>
      </p:graphicFrame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228600" y="4191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381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914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14478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5562600" y="39624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3246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37" name="Object 49"/>
          <p:cNvGraphicFramePr>
            <a:graphicFrameLocks noChangeAspect="1"/>
          </p:cNvGraphicFramePr>
          <p:nvPr/>
        </p:nvGraphicFramePr>
        <p:xfrm>
          <a:off x="5592763" y="4043363"/>
          <a:ext cx="619125" cy="387350"/>
        </p:xfrm>
        <a:graphic>
          <a:graphicData uri="http://schemas.openxmlformats.org/presentationml/2006/ole">
            <p:oleObj spid="_x0000_s12337" name="Equation" r:id="rId9" imgW="342720" imgH="215640" progId="Equation.3">
              <p:embed/>
            </p:oleObj>
          </a:graphicData>
        </a:graphic>
      </p:graphicFrame>
      <p:graphicFrame>
        <p:nvGraphicFramePr>
          <p:cNvPr id="12338" name="Object 50"/>
          <p:cNvGraphicFramePr>
            <a:graphicFrameLocks noChangeAspect="1"/>
          </p:cNvGraphicFramePr>
          <p:nvPr/>
        </p:nvGraphicFramePr>
        <p:xfrm>
          <a:off x="6553200" y="3657600"/>
          <a:ext cx="625475" cy="369888"/>
        </p:xfrm>
        <a:graphic>
          <a:graphicData uri="http://schemas.openxmlformats.org/presentationml/2006/ole">
            <p:oleObj spid="_x0000_s12338" name="Equation" r:id="rId10" imgW="342720" imgH="203040" progId="Equation.3">
              <p:embed/>
            </p:oleObj>
          </a:graphicData>
        </a:graphic>
      </p:graphicFrame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36576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0" name="Oval 52"/>
          <p:cNvSpPr>
            <a:spLocks noChangeArrowheads="1"/>
          </p:cNvSpPr>
          <p:nvPr/>
        </p:nvSpPr>
        <p:spPr bwMode="auto">
          <a:xfrm>
            <a:off x="38100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Oval 53"/>
          <p:cNvSpPr>
            <a:spLocks noChangeArrowheads="1"/>
          </p:cNvSpPr>
          <p:nvPr/>
        </p:nvSpPr>
        <p:spPr bwMode="auto">
          <a:xfrm>
            <a:off x="44196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4"/>
          <p:cNvSpPr>
            <a:spLocks noChangeArrowheads="1"/>
          </p:cNvSpPr>
          <p:nvPr/>
        </p:nvSpPr>
        <p:spPr bwMode="auto">
          <a:xfrm>
            <a:off x="50292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5"/>
          <p:cNvSpPr>
            <a:spLocks noChangeArrowheads="1"/>
          </p:cNvSpPr>
          <p:nvPr/>
        </p:nvSpPr>
        <p:spPr bwMode="auto">
          <a:xfrm>
            <a:off x="45720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56"/>
          <p:cNvSpPr>
            <a:spLocks noChangeArrowheads="1"/>
          </p:cNvSpPr>
          <p:nvPr/>
        </p:nvSpPr>
        <p:spPr bwMode="auto">
          <a:xfrm>
            <a:off x="47244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>
            <a:off x="48768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1"/>
          <p:cNvSpPr>
            <a:spLocks noChangeArrowheads="1"/>
          </p:cNvSpPr>
          <p:nvPr/>
        </p:nvSpPr>
        <p:spPr bwMode="auto">
          <a:xfrm>
            <a:off x="39624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2"/>
          <p:cNvSpPr>
            <a:spLocks noChangeArrowheads="1"/>
          </p:cNvSpPr>
          <p:nvPr/>
        </p:nvSpPr>
        <p:spPr bwMode="auto">
          <a:xfrm>
            <a:off x="41148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55" name="Group 67"/>
          <p:cNvGrpSpPr>
            <a:grpSpLocks/>
          </p:cNvGrpSpPr>
          <p:nvPr/>
        </p:nvGrpSpPr>
        <p:grpSpPr bwMode="auto">
          <a:xfrm>
            <a:off x="5715000" y="4876800"/>
            <a:ext cx="681038" cy="1546225"/>
            <a:chOff x="3600" y="3072"/>
            <a:chExt cx="429" cy="974"/>
          </a:xfrm>
        </p:grpSpPr>
        <p:pic>
          <p:nvPicPr>
            <p:cNvPr id="12352" name="Picture 64" descr="MCBS00895_0000[1]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00" y="3456"/>
              <a:ext cx="429" cy="590"/>
            </a:xfrm>
            <a:prstGeom prst="rect">
              <a:avLst/>
            </a:prstGeom>
            <a:noFill/>
          </p:spPr>
        </p:pic>
        <p:sp>
          <p:nvSpPr>
            <p:cNvPr id="12354" name="Text Box 66"/>
            <p:cNvSpPr txBox="1">
              <a:spLocks noChangeArrowheads="1"/>
            </p:cNvSpPr>
            <p:nvPr/>
          </p:nvSpPr>
          <p:spPr bwMode="auto">
            <a:xfrm>
              <a:off x="3648" y="3072"/>
              <a:ext cx="3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339933"/>
                  </a:solidFill>
                </a:rPr>
                <a:t>$$$$</a:t>
              </a:r>
            </a:p>
          </p:txBody>
        </p:sp>
      </p:grp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Inefficient Implementation of Upsampling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2286000" y="2514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1752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2004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2438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05" name="Object 33"/>
          <p:cNvGraphicFramePr>
            <a:graphicFrameLocks noChangeAspect="1"/>
          </p:cNvGraphicFramePr>
          <p:nvPr/>
        </p:nvGraphicFramePr>
        <p:xfrm>
          <a:off x="2559050" y="2654300"/>
          <a:ext cx="444500" cy="444500"/>
        </p:xfrm>
        <a:graphic>
          <a:graphicData uri="http://schemas.openxmlformats.org/presentationml/2006/ole">
            <p:oleObj spid="_x0000_s3105" name="Equation" r:id="rId4" imgW="177480" imgH="177480" progId="Equation.3">
              <p:embed/>
            </p:oleObj>
          </a:graphicData>
        </a:graphic>
      </p:graphicFrame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304800" y="2286000"/>
          <a:ext cx="533400" cy="369888"/>
        </p:xfrm>
        <a:graphic>
          <a:graphicData uri="http://schemas.openxmlformats.org/presentationml/2006/ole">
            <p:oleObj spid="_x0000_s3106" name="Equation" r:id="rId5" imgW="291960" imgH="203040" progId="Equation.3">
              <p:embed/>
            </p:oleObj>
          </a:graphicData>
        </a:graphic>
      </p:graphicFrame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990600" y="2590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3810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09" name="Object 37"/>
          <p:cNvGraphicFramePr>
            <a:graphicFrameLocks noChangeAspect="1"/>
          </p:cNvGraphicFramePr>
          <p:nvPr/>
        </p:nvGraphicFramePr>
        <p:xfrm>
          <a:off x="941388" y="2660650"/>
          <a:ext cx="779462" cy="411163"/>
        </p:xfrm>
        <a:graphic>
          <a:graphicData uri="http://schemas.openxmlformats.org/presentationml/2006/ole">
            <p:oleObj spid="_x0000_s3109" name="Equation" r:id="rId6" imgW="431640" imgH="228600" progId="Equation.3">
              <p:embed/>
            </p:oleObj>
          </a:graphicData>
        </a:graphic>
      </p:graphicFrame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3306763" y="2286000"/>
          <a:ext cx="625475" cy="369888"/>
        </p:xfrm>
        <a:graphic>
          <a:graphicData uri="http://schemas.openxmlformats.org/presentationml/2006/ole">
            <p:oleObj spid="_x0000_s3110" name="Equation" r:id="rId7" imgW="342720" imgH="203040" progId="Equation.3">
              <p:embed/>
            </p:oleObj>
          </a:graphicData>
        </a:graphic>
      </p:graphicFrame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5715000" y="25146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5181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80010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5867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15" name="Object 43"/>
          <p:cNvGraphicFramePr>
            <a:graphicFrameLocks noChangeAspect="1"/>
          </p:cNvGraphicFramePr>
          <p:nvPr/>
        </p:nvGraphicFramePr>
        <p:xfrm>
          <a:off x="5988050" y="2654300"/>
          <a:ext cx="444500" cy="444500"/>
        </p:xfrm>
        <a:graphic>
          <a:graphicData uri="http://schemas.openxmlformats.org/presentationml/2006/ole">
            <p:oleObj spid="_x0000_s3115" name="Equation" r:id="rId8" imgW="177480" imgH="177480" progId="Equation.3">
              <p:embed/>
            </p:oleObj>
          </a:graphicData>
        </a:graphic>
      </p:graphicFrame>
      <p:graphicFrame>
        <p:nvGraphicFramePr>
          <p:cNvPr id="3116" name="Object 44"/>
          <p:cNvGraphicFramePr>
            <a:graphicFrameLocks noChangeAspect="1"/>
          </p:cNvGraphicFramePr>
          <p:nvPr/>
        </p:nvGraphicFramePr>
        <p:xfrm>
          <a:off x="5105400" y="2286000"/>
          <a:ext cx="533400" cy="369888"/>
        </p:xfrm>
        <a:graphic>
          <a:graphicData uri="http://schemas.openxmlformats.org/presentationml/2006/ole">
            <p:oleObj spid="_x0000_s3116" name="Equation" r:id="rId9" imgW="291960" imgH="203040" progId="Equation.3">
              <p:embed/>
            </p:oleObj>
          </a:graphicData>
        </a:graphic>
      </p:graphicFrame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7239000" y="25908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6629400" y="2895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7269163" y="2671763"/>
          <a:ext cx="619125" cy="387350"/>
        </p:xfrm>
        <a:graphic>
          <a:graphicData uri="http://schemas.openxmlformats.org/presentationml/2006/ole">
            <p:oleObj spid="_x0000_s3119" name="Equation" r:id="rId10" imgW="342720" imgH="215640" progId="Equation.3">
              <p:embed/>
            </p:oleObj>
          </a:graphicData>
        </a:graphic>
      </p:graphicFrame>
      <p:graphicFrame>
        <p:nvGraphicFramePr>
          <p:cNvPr id="3120" name="Object 48"/>
          <p:cNvGraphicFramePr>
            <a:graphicFrameLocks noChangeAspect="1"/>
          </p:cNvGraphicFramePr>
          <p:nvPr/>
        </p:nvGraphicFramePr>
        <p:xfrm>
          <a:off x="8077200" y="2438400"/>
          <a:ext cx="625475" cy="369888"/>
        </p:xfrm>
        <a:graphic>
          <a:graphicData uri="http://schemas.openxmlformats.org/presentationml/2006/ole">
            <p:oleObj spid="_x0000_s3120" name="Equation" r:id="rId11" imgW="342720" imgH="203040" progId="Equation.3">
              <p:embed/>
            </p:oleObj>
          </a:graphicData>
        </a:graphic>
      </p:graphicFrame>
      <p:graphicFrame>
        <p:nvGraphicFramePr>
          <p:cNvPr id="3122" name="Object 50"/>
          <p:cNvGraphicFramePr>
            <a:graphicFrameLocks noChangeAspect="1"/>
          </p:cNvGraphicFramePr>
          <p:nvPr/>
        </p:nvGraphicFramePr>
        <p:xfrm>
          <a:off x="4038600" y="2590800"/>
          <a:ext cx="990600" cy="700088"/>
        </p:xfrm>
        <a:graphic>
          <a:graphicData uri="http://schemas.openxmlformats.org/presentationml/2006/ole">
            <p:oleObj spid="_x0000_s3122" name="Equation" r:id="rId12" imgW="215640" imgH="152280" progId="Equation.3">
              <p:embed/>
            </p:oleObj>
          </a:graphicData>
        </a:graphic>
      </p:graphicFrame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886200" y="3048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0"/>
              <a:t>Same!!!</a:t>
            </a:r>
          </a:p>
        </p:txBody>
      </p:sp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7239000" y="45720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>
            <a:off x="67056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>
            <a:off x="8153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>
            <a:off x="73914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4" name="Object 102"/>
          <p:cNvGraphicFramePr>
            <a:graphicFrameLocks noChangeAspect="1"/>
          </p:cNvGraphicFramePr>
          <p:nvPr/>
        </p:nvGraphicFramePr>
        <p:xfrm>
          <a:off x="7512050" y="4711700"/>
          <a:ext cx="444500" cy="444500"/>
        </p:xfrm>
        <a:graphic>
          <a:graphicData uri="http://schemas.openxmlformats.org/presentationml/2006/ole">
            <p:oleObj spid="_x0000_s3174" name="Equation" r:id="rId13" imgW="177480" imgH="177480" progId="Equation.3">
              <p:embed/>
            </p:oleObj>
          </a:graphicData>
        </a:graphic>
      </p:graphicFrame>
      <p:graphicFrame>
        <p:nvGraphicFramePr>
          <p:cNvPr id="3175" name="Object 103"/>
          <p:cNvGraphicFramePr>
            <a:graphicFrameLocks noChangeAspect="1"/>
          </p:cNvGraphicFramePr>
          <p:nvPr/>
        </p:nvGraphicFramePr>
        <p:xfrm>
          <a:off x="5257800" y="4343400"/>
          <a:ext cx="533400" cy="369888"/>
        </p:xfrm>
        <a:graphic>
          <a:graphicData uri="http://schemas.openxmlformats.org/presentationml/2006/ole">
            <p:oleObj spid="_x0000_s3175" name="Equation" r:id="rId14" imgW="291960" imgH="203040" progId="Equation.3">
              <p:embed/>
            </p:oleObj>
          </a:graphicData>
        </a:graphic>
      </p:graphicFrame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5943600" y="46482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" name="Line 105"/>
          <p:cNvSpPr>
            <a:spLocks noChangeShapeType="1"/>
          </p:cNvSpPr>
          <p:nvPr/>
        </p:nvSpPr>
        <p:spPr bwMode="auto">
          <a:xfrm>
            <a:off x="53340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78" name="Object 106"/>
          <p:cNvGraphicFramePr>
            <a:graphicFrameLocks noChangeAspect="1"/>
          </p:cNvGraphicFramePr>
          <p:nvPr/>
        </p:nvGraphicFramePr>
        <p:xfrm>
          <a:off x="2362200" y="4800600"/>
          <a:ext cx="685800" cy="361950"/>
        </p:xfrm>
        <a:graphic>
          <a:graphicData uri="http://schemas.openxmlformats.org/presentationml/2006/ole">
            <p:oleObj spid="_x0000_s3178" name="Equation" r:id="rId15" imgW="431640" imgH="228600" progId="Equation.3">
              <p:embed/>
            </p:oleObj>
          </a:graphicData>
        </a:graphic>
      </p:graphicFrame>
      <p:graphicFrame>
        <p:nvGraphicFramePr>
          <p:cNvPr id="3179" name="Object 107"/>
          <p:cNvGraphicFramePr>
            <a:graphicFrameLocks noChangeAspect="1"/>
          </p:cNvGraphicFramePr>
          <p:nvPr/>
        </p:nvGraphicFramePr>
        <p:xfrm>
          <a:off x="8259763" y="4343400"/>
          <a:ext cx="625475" cy="369888"/>
        </p:xfrm>
        <a:graphic>
          <a:graphicData uri="http://schemas.openxmlformats.org/presentationml/2006/ole">
            <p:oleObj spid="_x0000_s3179" name="Equation" r:id="rId16" imgW="342720" imgH="203040" progId="Equation.3">
              <p:embed/>
            </p:oleObj>
          </a:graphicData>
        </a:graphic>
      </p:graphicFrame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838200" y="4572000"/>
            <a:ext cx="914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" name="Line 109"/>
          <p:cNvSpPr>
            <a:spLocks noChangeShapeType="1"/>
          </p:cNvSpPr>
          <p:nvPr/>
        </p:nvSpPr>
        <p:spPr bwMode="auto">
          <a:xfrm>
            <a:off x="3048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2" name="Line 110"/>
          <p:cNvSpPr>
            <a:spLocks noChangeShapeType="1"/>
          </p:cNvSpPr>
          <p:nvPr/>
        </p:nvSpPr>
        <p:spPr bwMode="auto">
          <a:xfrm>
            <a:off x="31242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3" name="Line 111"/>
          <p:cNvSpPr>
            <a:spLocks noChangeShapeType="1"/>
          </p:cNvSpPr>
          <p:nvPr/>
        </p:nvSpPr>
        <p:spPr bwMode="auto">
          <a:xfrm>
            <a:off x="9906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84" name="Object 112"/>
          <p:cNvGraphicFramePr>
            <a:graphicFrameLocks noChangeAspect="1"/>
          </p:cNvGraphicFramePr>
          <p:nvPr/>
        </p:nvGraphicFramePr>
        <p:xfrm>
          <a:off x="1111250" y="4711700"/>
          <a:ext cx="444500" cy="444500"/>
        </p:xfrm>
        <a:graphic>
          <a:graphicData uri="http://schemas.openxmlformats.org/presentationml/2006/ole">
            <p:oleObj spid="_x0000_s3184" name="Equation" r:id="rId17" imgW="177480" imgH="177480" progId="Equation.3">
              <p:embed/>
            </p:oleObj>
          </a:graphicData>
        </a:graphic>
      </p:graphicFrame>
      <p:graphicFrame>
        <p:nvGraphicFramePr>
          <p:cNvPr id="3185" name="Object 113"/>
          <p:cNvGraphicFramePr>
            <a:graphicFrameLocks noChangeAspect="1"/>
          </p:cNvGraphicFramePr>
          <p:nvPr/>
        </p:nvGraphicFramePr>
        <p:xfrm>
          <a:off x="228600" y="4343400"/>
          <a:ext cx="533400" cy="369888"/>
        </p:xfrm>
        <a:graphic>
          <a:graphicData uri="http://schemas.openxmlformats.org/presentationml/2006/ole">
            <p:oleObj spid="_x0000_s3185" name="Equation" r:id="rId18" imgW="291960" imgH="203040" progId="Equation.3">
              <p:embed/>
            </p:oleObj>
          </a:graphicData>
        </a:graphic>
      </p:graphicFrame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2362200" y="46482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" name="Line 115"/>
          <p:cNvSpPr>
            <a:spLocks noChangeShapeType="1"/>
          </p:cNvSpPr>
          <p:nvPr/>
        </p:nvSpPr>
        <p:spPr bwMode="auto">
          <a:xfrm>
            <a:off x="17526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6019800" y="4724400"/>
          <a:ext cx="619125" cy="387350"/>
        </p:xfrm>
        <a:graphic>
          <a:graphicData uri="http://schemas.openxmlformats.org/presentationml/2006/ole">
            <p:oleObj spid="_x0000_s3188" name="Equation" r:id="rId19" imgW="342720" imgH="215640" progId="Equation.3">
              <p:embed/>
            </p:oleObj>
          </a:graphicData>
        </a:graphic>
      </p:graphicFrame>
      <p:graphicFrame>
        <p:nvGraphicFramePr>
          <p:cNvPr id="3189" name="Object 117"/>
          <p:cNvGraphicFramePr>
            <a:graphicFrameLocks noChangeAspect="1"/>
          </p:cNvGraphicFramePr>
          <p:nvPr/>
        </p:nvGraphicFramePr>
        <p:xfrm>
          <a:off x="3200400" y="4495800"/>
          <a:ext cx="625475" cy="369888"/>
        </p:xfrm>
        <a:graphic>
          <a:graphicData uri="http://schemas.openxmlformats.org/presentationml/2006/ole">
            <p:oleObj spid="_x0000_s3189" name="Equation" r:id="rId20" imgW="342720" imgH="203040" progId="Equation.3">
              <p:embed/>
            </p:oleObj>
          </a:graphicData>
        </a:graphic>
      </p:graphicFrame>
      <p:graphicFrame>
        <p:nvGraphicFramePr>
          <p:cNvPr id="3190" name="Object 118"/>
          <p:cNvGraphicFramePr>
            <a:graphicFrameLocks noChangeAspect="1"/>
          </p:cNvGraphicFramePr>
          <p:nvPr/>
        </p:nvGraphicFramePr>
        <p:xfrm>
          <a:off x="4038600" y="4572000"/>
          <a:ext cx="990600" cy="700088"/>
        </p:xfrm>
        <a:graphic>
          <a:graphicData uri="http://schemas.openxmlformats.org/presentationml/2006/ole">
            <p:oleObj spid="_x0000_s3190" name="Equation" r:id="rId21" imgW="215640" imgH="152280" progId="Equation.3">
              <p:embed/>
            </p:oleObj>
          </a:graphicData>
        </a:graphic>
      </p:graphicFrame>
      <p:sp>
        <p:nvSpPr>
          <p:cNvPr id="3191" name="Line 119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Recall the Noble Identities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914400" y="190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13716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1047750" y="1485900"/>
            <a:ext cx="1981200" cy="685800"/>
            <a:chOff x="864" y="2352"/>
            <a:chExt cx="1248" cy="432"/>
          </a:xfrm>
        </p:grpSpPr>
        <p:sp>
          <p:nvSpPr>
            <p:cNvPr id="61447" name="Oval 7"/>
            <p:cNvSpPr>
              <a:spLocks noChangeArrowheads="1"/>
            </p:cNvSpPr>
            <p:nvPr/>
          </p:nvSpPr>
          <p:spPr bwMode="auto">
            <a:xfrm>
              <a:off x="1056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8" name="Oval 8"/>
            <p:cNvSpPr>
              <a:spLocks noChangeArrowheads="1"/>
            </p:cNvSpPr>
            <p:nvPr/>
          </p:nvSpPr>
          <p:spPr bwMode="auto">
            <a:xfrm>
              <a:off x="1200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1392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1536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1728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1872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2064" y="24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4" name="Oval 14"/>
            <p:cNvSpPr>
              <a:spLocks noChangeArrowheads="1"/>
            </p:cNvSpPr>
            <p:nvPr/>
          </p:nvSpPr>
          <p:spPr bwMode="auto">
            <a:xfrm>
              <a:off x="864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19050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24384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9718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248150" y="354965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37147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4400550" y="3702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4530725" y="3695700"/>
          <a:ext cx="276225" cy="355600"/>
        </p:xfrm>
        <a:graphic>
          <a:graphicData uri="http://schemas.openxmlformats.org/presentationml/2006/ole">
            <p:oleObj spid="_x0000_s61462" name="Equation" r:id="rId4" imgW="126720" imgH="164880" progId="Equation.3">
              <p:embed/>
            </p:oleObj>
          </a:graphicData>
        </a:graphic>
      </p:graphicFrame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49339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2647950" y="347345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2114550" y="38544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895350" y="4387850"/>
          <a:ext cx="4038600" cy="412750"/>
        </p:xfrm>
        <a:graphic>
          <a:graphicData uri="http://schemas.openxmlformats.org/presentationml/2006/ole">
            <p:oleObj spid="_x0000_s61466" name="Equation" r:id="rId5" imgW="2234880" imgH="228600" progId="Equation.3">
              <p:embed/>
            </p:oleObj>
          </a:graphicData>
        </a:graphic>
      </p:graphicFrame>
      <p:graphicFrame>
        <p:nvGraphicFramePr>
          <p:cNvPr id="61467" name="Object 27"/>
          <p:cNvGraphicFramePr>
            <a:graphicFrameLocks noChangeAspect="1"/>
          </p:cNvGraphicFramePr>
          <p:nvPr/>
        </p:nvGraphicFramePr>
        <p:xfrm>
          <a:off x="2724150" y="3625850"/>
          <a:ext cx="914400" cy="514350"/>
        </p:xfrm>
        <a:graphic>
          <a:graphicData uri="http://schemas.openxmlformats.org/presentationml/2006/ole">
            <p:oleObj spid="_x0000_s61467" name="Equation" r:id="rId6" imgW="406080" imgH="228600" progId="Equation.3">
              <p:embed/>
            </p:oleObj>
          </a:graphicData>
        </a:graphic>
      </p:graphicFrame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2724150" y="537845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2190750" y="5683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>
            <a:off x="2876550" y="55308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471" name="Object 31"/>
          <p:cNvGraphicFramePr>
            <a:graphicFrameLocks noChangeAspect="1"/>
          </p:cNvGraphicFramePr>
          <p:nvPr/>
        </p:nvGraphicFramePr>
        <p:xfrm>
          <a:off x="3006725" y="5524500"/>
          <a:ext cx="276225" cy="355600"/>
        </p:xfrm>
        <a:graphic>
          <a:graphicData uri="http://schemas.openxmlformats.org/presentationml/2006/ole">
            <p:oleObj spid="_x0000_s61471" name="Equation" r:id="rId7" imgW="126720" imgH="164880" progId="Equation.3">
              <p:embed/>
            </p:oleObj>
          </a:graphicData>
        </a:graphic>
      </p:graphicFrame>
      <p:sp>
        <p:nvSpPr>
          <p:cNvPr id="61472" name="Line 32"/>
          <p:cNvSpPr>
            <a:spLocks noChangeShapeType="1"/>
          </p:cNvSpPr>
          <p:nvPr/>
        </p:nvSpPr>
        <p:spPr bwMode="auto">
          <a:xfrm>
            <a:off x="3409950" y="5683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3943350" y="530225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5010150" y="5683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475" name="Object 35"/>
          <p:cNvGraphicFramePr>
            <a:graphicFrameLocks noChangeAspect="1"/>
          </p:cNvGraphicFramePr>
          <p:nvPr/>
        </p:nvGraphicFramePr>
        <p:xfrm>
          <a:off x="3314700" y="6216650"/>
          <a:ext cx="3924300" cy="412750"/>
        </p:xfrm>
        <a:graphic>
          <a:graphicData uri="http://schemas.openxmlformats.org/presentationml/2006/ole">
            <p:oleObj spid="_x0000_s61475" name="Equation" r:id="rId8" imgW="2171520" imgH="228600" progId="Equation.3">
              <p:embed/>
            </p:oleObj>
          </a:graphicData>
        </a:graphic>
      </p:graphicFrame>
      <p:graphicFrame>
        <p:nvGraphicFramePr>
          <p:cNvPr id="61476" name="Object 36"/>
          <p:cNvGraphicFramePr>
            <a:graphicFrameLocks noChangeAspect="1"/>
          </p:cNvGraphicFramePr>
          <p:nvPr/>
        </p:nvGraphicFramePr>
        <p:xfrm>
          <a:off x="4090988" y="5468938"/>
          <a:ext cx="771525" cy="485775"/>
        </p:xfrm>
        <a:graphic>
          <a:graphicData uri="http://schemas.openxmlformats.org/presentationml/2006/ole">
            <p:oleObj spid="_x0000_s61476" name="Equation" r:id="rId9" imgW="342720" imgH="215640" progId="Equation.3">
              <p:embed/>
            </p:oleObj>
          </a:graphicData>
        </a:graphic>
      </p:graphicFrame>
      <p:graphicFrame>
        <p:nvGraphicFramePr>
          <p:cNvPr id="61477" name="Object 37"/>
          <p:cNvGraphicFramePr>
            <a:graphicFrameLocks noChangeAspect="1"/>
          </p:cNvGraphicFramePr>
          <p:nvPr/>
        </p:nvGraphicFramePr>
        <p:xfrm>
          <a:off x="1428750" y="3397250"/>
          <a:ext cx="603250" cy="419100"/>
        </p:xfrm>
        <a:graphic>
          <a:graphicData uri="http://schemas.openxmlformats.org/presentationml/2006/ole">
            <p:oleObj spid="_x0000_s61477" name="Equation" r:id="rId10" imgW="291960" imgH="203040" progId="Equation.3">
              <p:embed/>
            </p:oleObj>
          </a:graphicData>
        </a:graphic>
      </p:graphicFrame>
      <p:graphicFrame>
        <p:nvGraphicFramePr>
          <p:cNvPr id="61478" name="Object 38"/>
          <p:cNvGraphicFramePr>
            <a:graphicFrameLocks noChangeAspect="1"/>
          </p:cNvGraphicFramePr>
          <p:nvPr/>
        </p:nvGraphicFramePr>
        <p:xfrm>
          <a:off x="1504950" y="5226050"/>
          <a:ext cx="603250" cy="419100"/>
        </p:xfrm>
        <a:graphic>
          <a:graphicData uri="http://schemas.openxmlformats.org/presentationml/2006/ole">
            <p:oleObj spid="_x0000_s61478" name="Equation" r:id="rId11" imgW="291960" imgH="203040" progId="Equation.3">
              <p:embed/>
            </p:oleObj>
          </a:graphicData>
        </a:graphic>
      </p:graphicFrame>
      <p:graphicFrame>
        <p:nvGraphicFramePr>
          <p:cNvPr id="61479" name="Object 39"/>
          <p:cNvGraphicFramePr>
            <a:graphicFrameLocks noChangeAspect="1"/>
          </p:cNvGraphicFramePr>
          <p:nvPr/>
        </p:nvGraphicFramePr>
        <p:xfrm>
          <a:off x="5414963" y="3473450"/>
          <a:ext cx="708025" cy="419100"/>
        </p:xfrm>
        <a:graphic>
          <a:graphicData uri="http://schemas.openxmlformats.org/presentationml/2006/ole">
            <p:oleObj spid="_x0000_s61479" name="Equation" r:id="rId12" imgW="342720" imgH="203040" progId="Equation.3">
              <p:embed/>
            </p:oleObj>
          </a:graphicData>
        </a:graphic>
      </p:graphicFrame>
      <p:graphicFrame>
        <p:nvGraphicFramePr>
          <p:cNvPr id="61480" name="Object 40"/>
          <p:cNvGraphicFramePr>
            <a:graphicFrameLocks noChangeAspect="1"/>
          </p:cNvGraphicFramePr>
          <p:nvPr/>
        </p:nvGraphicFramePr>
        <p:xfrm>
          <a:off x="5467350" y="5149850"/>
          <a:ext cx="708025" cy="419100"/>
        </p:xfrm>
        <a:graphic>
          <a:graphicData uri="http://schemas.openxmlformats.org/presentationml/2006/ole">
            <p:oleObj spid="_x0000_s61480" name="Equation" r:id="rId13" imgW="342720" imgH="203040" progId="Equation.3">
              <p:embed/>
            </p:oleObj>
          </a:graphicData>
        </a:graphic>
      </p:graphicFrame>
      <p:sp>
        <p:nvSpPr>
          <p:cNvPr id="61482" name="Line 42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Example…</a:t>
            </a:r>
          </a:p>
        </p:txBody>
      </p:sp>
      <p:graphicFrame>
        <p:nvGraphicFramePr>
          <p:cNvPr id="61484" name="Object 44"/>
          <p:cNvGraphicFramePr>
            <a:graphicFrameLocks noChangeAspect="1"/>
          </p:cNvGraphicFramePr>
          <p:nvPr/>
        </p:nvGraphicFramePr>
        <p:xfrm>
          <a:off x="1466850" y="869950"/>
          <a:ext cx="603250" cy="419100"/>
        </p:xfrm>
        <a:graphic>
          <a:graphicData uri="http://schemas.openxmlformats.org/presentationml/2006/ole">
            <p:oleObj spid="_x0000_s61484" name="Equation" r:id="rId14" imgW="291960" imgH="203040" progId="Equation.3">
              <p:embed/>
            </p:oleObj>
          </a:graphicData>
        </a:graphic>
      </p:graphicFrame>
      <p:graphicFrame>
        <p:nvGraphicFramePr>
          <p:cNvPr id="61485" name="Object 45"/>
          <p:cNvGraphicFramePr>
            <a:graphicFrameLocks noChangeAspect="1"/>
          </p:cNvGraphicFramePr>
          <p:nvPr/>
        </p:nvGraphicFramePr>
        <p:xfrm>
          <a:off x="2133600" y="2286000"/>
          <a:ext cx="6553200" cy="687388"/>
        </p:xfrm>
        <a:graphic>
          <a:graphicData uri="http://schemas.openxmlformats.org/presentationml/2006/ole">
            <p:oleObj spid="_x0000_s61485" name="Equation" r:id="rId15" imgW="3263760" imgH="342720" progId="Equation.3">
              <p:embed/>
            </p:oleObj>
          </a:graphicData>
        </a:graphic>
      </p:graphicFrame>
      <p:graphicFrame>
        <p:nvGraphicFramePr>
          <p:cNvPr id="61486" name="Object 46"/>
          <p:cNvGraphicFramePr>
            <a:graphicFrameLocks noChangeAspect="1"/>
          </p:cNvGraphicFramePr>
          <p:nvPr/>
        </p:nvGraphicFramePr>
        <p:xfrm>
          <a:off x="3810000" y="1219200"/>
          <a:ext cx="2490788" cy="419100"/>
        </p:xfrm>
        <a:graphic>
          <a:graphicData uri="http://schemas.openxmlformats.org/presentationml/2006/ole">
            <p:oleObj spid="_x0000_s61486" name="Equation" r:id="rId16" imgW="1206360" imgH="203040" progId="Equation.3">
              <p:embed/>
            </p:oleObj>
          </a:graphicData>
        </a:graphic>
      </p:graphicFrame>
      <p:graphicFrame>
        <p:nvGraphicFramePr>
          <p:cNvPr id="61487" name="Object 47"/>
          <p:cNvGraphicFramePr>
            <a:graphicFrameLocks noChangeAspect="1"/>
          </p:cNvGraphicFramePr>
          <p:nvPr/>
        </p:nvGraphicFramePr>
        <p:xfrm>
          <a:off x="1371600" y="2286000"/>
          <a:ext cx="552450" cy="441325"/>
        </p:xfrm>
        <a:graphic>
          <a:graphicData uri="http://schemas.openxmlformats.org/presentationml/2006/ole">
            <p:oleObj spid="_x0000_s61487" name="Equation" r:id="rId17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1219200" y="1828800"/>
            <a:ext cx="6248400" cy="3429000"/>
            <a:chOff x="768" y="1152"/>
            <a:chExt cx="3936" cy="2160"/>
          </a:xfrm>
        </p:grpSpPr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2736" y="120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2400" y="13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Line 7"/>
            <p:cNvSpPr>
              <a:spLocks noChangeShapeType="1"/>
            </p:cNvSpPr>
            <p:nvPr/>
          </p:nvSpPr>
          <p:spPr bwMode="auto">
            <a:xfrm>
              <a:off x="2832" y="12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20" name="Object 8"/>
            <p:cNvGraphicFramePr>
              <a:graphicFrameLocks noChangeAspect="1"/>
            </p:cNvGraphicFramePr>
            <p:nvPr/>
          </p:nvGraphicFramePr>
          <p:xfrm>
            <a:off x="2914" y="1292"/>
            <a:ext cx="174" cy="224"/>
          </p:xfrm>
          <a:graphic>
            <a:graphicData uri="http://schemas.openxmlformats.org/presentationml/2006/ole">
              <p:oleObj spid="_x0000_s64520" name="Equation" r:id="rId4" imgW="126720" imgH="164880" progId="Equation.3">
                <p:embed/>
              </p:oleObj>
            </a:graphicData>
          </a:graphic>
        </p:graphicFrame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3168" y="13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auto">
            <a:xfrm>
              <a:off x="1728" y="1152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1392" y="13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24" name="Object 12"/>
            <p:cNvGraphicFramePr>
              <a:graphicFrameLocks noChangeAspect="1"/>
            </p:cNvGraphicFramePr>
            <p:nvPr/>
          </p:nvGraphicFramePr>
          <p:xfrm>
            <a:off x="2832" y="2928"/>
            <a:ext cx="486" cy="306"/>
          </p:xfrm>
          <a:graphic>
            <a:graphicData uri="http://schemas.openxmlformats.org/presentationml/2006/ole">
              <p:oleObj spid="_x0000_s64524" name="Equation" r:id="rId5" imgW="342720" imgH="215640" progId="Equation.3">
                <p:embed/>
              </p:oleObj>
            </a:graphicData>
          </a:graphic>
        </p:graphicFrame>
        <p:graphicFrame>
          <p:nvGraphicFramePr>
            <p:cNvPr id="64525" name="Object 13"/>
            <p:cNvGraphicFramePr>
              <a:graphicFrameLocks noChangeAspect="1"/>
            </p:cNvGraphicFramePr>
            <p:nvPr/>
          </p:nvGraphicFramePr>
          <p:xfrm>
            <a:off x="768" y="1152"/>
            <a:ext cx="380" cy="264"/>
          </p:xfrm>
          <a:graphic>
            <a:graphicData uri="http://schemas.openxmlformats.org/presentationml/2006/ole">
              <p:oleObj spid="_x0000_s64525" name="Equation" r:id="rId6" imgW="291960" imgH="203040" progId="Equation.3">
                <p:embed/>
              </p:oleObj>
            </a:graphicData>
          </a:graphic>
        </p:graphicFrame>
        <p:graphicFrame>
          <p:nvGraphicFramePr>
            <p:cNvPr id="64526" name="Object 14"/>
            <p:cNvGraphicFramePr>
              <a:graphicFrameLocks noChangeAspect="1"/>
            </p:cNvGraphicFramePr>
            <p:nvPr/>
          </p:nvGraphicFramePr>
          <p:xfrm>
            <a:off x="3552" y="1248"/>
            <a:ext cx="446" cy="264"/>
          </p:xfrm>
          <a:graphic>
            <a:graphicData uri="http://schemas.openxmlformats.org/presentationml/2006/ole">
              <p:oleObj spid="_x0000_s64526" name="Equation" r:id="rId7" imgW="342720" imgH="203040" progId="Equation.3">
                <p:embed/>
              </p:oleObj>
            </a:graphicData>
          </a:graphic>
        </p:graphicFrame>
        <p:graphicFrame>
          <p:nvGraphicFramePr>
            <p:cNvPr id="64527" name="Object 15"/>
            <p:cNvGraphicFramePr>
              <a:graphicFrameLocks noChangeAspect="1"/>
            </p:cNvGraphicFramePr>
            <p:nvPr/>
          </p:nvGraphicFramePr>
          <p:xfrm>
            <a:off x="1776" y="1248"/>
            <a:ext cx="576" cy="324"/>
          </p:xfrm>
          <a:graphic>
            <a:graphicData uri="http://schemas.openxmlformats.org/presentationml/2006/ole">
              <p:oleObj spid="_x0000_s64527" name="Equation" r:id="rId8" imgW="406080" imgH="228600" progId="Equation.3">
                <p:embed/>
              </p:oleObj>
            </a:graphicData>
          </a:graphic>
        </p:graphicFrame>
        <p:sp>
          <p:nvSpPr>
            <p:cNvPr id="64528" name="Rectangle 16"/>
            <p:cNvSpPr>
              <a:spLocks noChangeArrowheads="1"/>
            </p:cNvSpPr>
            <p:nvPr/>
          </p:nvSpPr>
          <p:spPr bwMode="auto">
            <a:xfrm>
              <a:off x="1968" y="288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1632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2064" y="29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31" name="Object 19"/>
            <p:cNvGraphicFramePr>
              <a:graphicFrameLocks noChangeAspect="1"/>
            </p:cNvGraphicFramePr>
            <p:nvPr/>
          </p:nvGraphicFramePr>
          <p:xfrm>
            <a:off x="2146" y="2972"/>
            <a:ext cx="174" cy="224"/>
          </p:xfrm>
          <a:graphic>
            <a:graphicData uri="http://schemas.openxmlformats.org/presentationml/2006/ole">
              <p:oleObj spid="_x0000_s64531" name="Equation" r:id="rId9" imgW="126720" imgH="164880" progId="Equation.3">
                <p:embed/>
              </p:oleObj>
            </a:graphicData>
          </a:graphic>
        </p:graphicFrame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2400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Rectangle 21"/>
            <p:cNvSpPr>
              <a:spLocks noChangeArrowheads="1"/>
            </p:cNvSpPr>
            <p:nvPr/>
          </p:nvSpPr>
          <p:spPr bwMode="auto">
            <a:xfrm>
              <a:off x="2736" y="2832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34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35" name="Object 23"/>
            <p:cNvGraphicFramePr>
              <a:graphicFrameLocks noChangeAspect="1"/>
            </p:cNvGraphicFramePr>
            <p:nvPr/>
          </p:nvGraphicFramePr>
          <p:xfrm>
            <a:off x="1056" y="2928"/>
            <a:ext cx="380" cy="264"/>
          </p:xfrm>
          <a:graphic>
            <a:graphicData uri="http://schemas.openxmlformats.org/presentationml/2006/ole">
              <p:oleObj spid="_x0000_s64535" name="Equation" r:id="rId10" imgW="291960" imgH="203040" progId="Equation.3">
                <p:embed/>
              </p:oleObj>
            </a:graphicData>
          </a:graphic>
        </p:graphicFrame>
        <p:graphicFrame>
          <p:nvGraphicFramePr>
            <p:cNvPr id="64536" name="Object 24"/>
            <p:cNvGraphicFramePr>
              <a:graphicFrameLocks noChangeAspect="1"/>
            </p:cNvGraphicFramePr>
            <p:nvPr/>
          </p:nvGraphicFramePr>
          <p:xfrm>
            <a:off x="3792" y="2928"/>
            <a:ext cx="446" cy="264"/>
          </p:xfrm>
          <a:graphic>
            <a:graphicData uri="http://schemas.openxmlformats.org/presentationml/2006/ole">
              <p:oleObj spid="_x0000_s64536" name="Equation" r:id="rId11" imgW="342720" imgH="203040" progId="Equation.3">
                <p:embed/>
              </p:oleObj>
            </a:graphicData>
          </a:graphic>
        </p:graphicFrame>
        <p:graphicFrame>
          <p:nvGraphicFramePr>
            <p:cNvPr id="64537" name="Object 25"/>
            <p:cNvGraphicFramePr>
              <a:graphicFrameLocks noChangeAspect="1"/>
            </p:cNvGraphicFramePr>
            <p:nvPr/>
          </p:nvGraphicFramePr>
          <p:xfrm>
            <a:off x="2436" y="2489"/>
            <a:ext cx="165" cy="182"/>
          </p:xfrm>
          <a:graphic>
            <a:graphicData uri="http://schemas.openxmlformats.org/presentationml/2006/ole">
              <p:oleObj spid="_x0000_s64537" name="Equation" r:id="rId12" imgW="126720" imgH="139680" progId="Equation.3">
                <p:embed/>
              </p:oleObj>
            </a:graphicData>
          </a:graphic>
        </p:graphicFrame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816" y="225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 flipV="1">
              <a:off x="1104" y="177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40" name="Group 28"/>
            <p:cNvGrpSpPr>
              <a:grpSpLocks/>
            </p:cNvGrpSpPr>
            <p:nvPr/>
          </p:nvGrpSpPr>
          <p:grpSpPr bwMode="auto">
            <a:xfrm>
              <a:off x="900" y="1992"/>
              <a:ext cx="1248" cy="432"/>
              <a:chOff x="864" y="2352"/>
              <a:chExt cx="1248" cy="432"/>
            </a:xfrm>
          </p:grpSpPr>
          <p:sp>
            <p:nvSpPr>
              <p:cNvPr id="64541" name="Oval 29"/>
              <p:cNvSpPr>
                <a:spLocks noChangeArrowheads="1"/>
              </p:cNvSpPr>
              <p:nvPr/>
            </p:nvSpPr>
            <p:spPr bwMode="auto">
              <a:xfrm>
                <a:off x="1056" y="235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Oval 30"/>
              <p:cNvSpPr>
                <a:spLocks noChangeArrowheads="1"/>
              </p:cNvSpPr>
              <p:nvPr/>
            </p:nvSpPr>
            <p:spPr bwMode="auto">
              <a:xfrm>
                <a:off x="1200" y="25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3" name="Oval 31"/>
              <p:cNvSpPr>
                <a:spLocks noChangeArrowheads="1"/>
              </p:cNvSpPr>
              <p:nvPr/>
            </p:nvSpPr>
            <p:spPr bwMode="auto">
              <a:xfrm>
                <a:off x="1392" y="244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4" name="Oval 32"/>
              <p:cNvSpPr>
                <a:spLocks noChangeArrowheads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Oval 33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Oval 34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7" name="Oval 35"/>
              <p:cNvSpPr>
                <a:spLocks noChangeArrowheads="1"/>
              </p:cNvSpPr>
              <p:nvPr/>
            </p:nvSpPr>
            <p:spPr bwMode="auto">
              <a:xfrm>
                <a:off x="2064" y="24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Oval 36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>
              <a:off x="1440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>
              <a:off x="1776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>
              <a:off x="2112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52" name="Object 40"/>
            <p:cNvGraphicFramePr>
              <a:graphicFrameLocks noChangeAspect="1"/>
            </p:cNvGraphicFramePr>
            <p:nvPr/>
          </p:nvGraphicFramePr>
          <p:xfrm>
            <a:off x="3600" y="1872"/>
            <a:ext cx="429" cy="264"/>
          </p:xfrm>
          <a:graphic>
            <a:graphicData uri="http://schemas.openxmlformats.org/presentationml/2006/ole">
              <p:oleObj spid="_x0000_s64552" name="Equation" r:id="rId13" imgW="330120" imgH="203040" progId="Equation.3">
                <p:embed/>
              </p:oleObj>
            </a:graphicData>
          </a:graphic>
        </p:graphicFrame>
        <p:graphicFrame>
          <p:nvGraphicFramePr>
            <p:cNvPr id="64553" name="Object 41"/>
            <p:cNvGraphicFramePr>
              <a:graphicFrameLocks noChangeAspect="1"/>
            </p:cNvGraphicFramePr>
            <p:nvPr/>
          </p:nvGraphicFramePr>
          <p:xfrm>
            <a:off x="2459" y="2201"/>
            <a:ext cx="215" cy="182"/>
          </p:xfrm>
          <a:graphic>
            <a:graphicData uri="http://schemas.openxmlformats.org/presentationml/2006/ole">
              <p:oleObj spid="_x0000_s64553" name="Equation" r:id="rId14" imgW="164880" imgH="139680" progId="Equation.3">
                <p:embed/>
              </p:oleObj>
            </a:graphicData>
          </a:graphic>
        </p:graphicFrame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V="1">
              <a:off x="1920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>
              <a:off x="3168" y="249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V="1">
              <a:off x="3456" y="201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57" name="Oval 45"/>
            <p:cNvSpPr>
              <a:spLocks noChangeArrowheads="1"/>
            </p:cNvSpPr>
            <p:nvPr/>
          </p:nvSpPr>
          <p:spPr bwMode="auto">
            <a:xfrm>
              <a:off x="3444" y="22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8" name="Oval 46"/>
            <p:cNvSpPr>
              <a:spLocks noChangeArrowheads="1"/>
            </p:cNvSpPr>
            <p:nvPr/>
          </p:nvSpPr>
          <p:spPr bwMode="auto">
            <a:xfrm>
              <a:off x="3780" y="232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9" name="Oval 47"/>
            <p:cNvSpPr>
              <a:spLocks noChangeArrowheads="1"/>
            </p:cNvSpPr>
            <p:nvPr/>
          </p:nvSpPr>
          <p:spPr bwMode="auto">
            <a:xfrm>
              <a:off x="4116" y="26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0" name="Oval 48"/>
            <p:cNvSpPr>
              <a:spLocks noChangeArrowheads="1"/>
            </p:cNvSpPr>
            <p:nvPr/>
          </p:nvSpPr>
          <p:spPr bwMode="auto">
            <a:xfrm>
              <a:off x="4452" y="237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1" name="Oval 49"/>
            <p:cNvSpPr>
              <a:spLocks noChangeArrowheads="1"/>
            </p:cNvSpPr>
            <p:nvPr/>
          </p:nvSpPr>
          <p:spPr bwMode="auto">
            <a:xfrm>
              <a:off x="3252" y="247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>
              <a:off x="3792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>
              <a:off x="4128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>
              <a:off x="4464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565" name="Object 53"/>
            <p:cNvGraphicFramePr>
              <a:graphicFrameLocks noChangeAspect="1"/>
            </p:cNvGraphicFramePr>
            <p:nvPr/>
          </p:nvGraphicFramePr>
          <p:xfrm>
            <a:off x="1200" y="1680"/>
            <a:ext cx="380" cy="264"/>
          </p:xfrm>
          <a:graphic>
            <a:graphicData uri="http://schemas.openxmlformats.org/presentationml/2006/ole">
              <p:oleObj spid="_x0000_s64565" name="Equation" r:id="rId15" imgW="291960" imgH="203040" progId="Equation.3">
                <p:embed/>
              </p:oleObj>
            </a:graphicData>
          </a:graphic>
        </p:graphicFrame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3264" y="259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67" name="Line 5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1447800" y="1752600"/>
            <a:ext cx="5638800" cy="3308350"/>
            <a:chOff x="912" y="1104"/>
            <a:chExt cx="3552" cy="2084"/>
          </a:xfrm>
        </p:grpSpPr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2880" y="240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2544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>
              <a:off x="2976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486" name="Object 22"/>
            <p:cNvGraphicFramePr>
              <a:graphicFrameLocks noChangeAspect="1"/>
            </p:cNvGraphicFramePr>
            <p:nvPr/>
          </p:nvGraphicFramePr>
          <p:xfrm>
            <a:off x="3058" y="2492"/>
            <a:ext cx="174" cy="224"/>
          </p:xfrm>
          <a:graphic>
            <a:graphicData uri="http://schemas.openxmlformats.org/presentationml/2006/ole">
              <p:oleObj spid="_x0000_s62486" name="Equation" r:id="rId4" imgW="126720" imgH="164880" progId="Equation.3">
                <p:embed/>
              </p:oleObj>
            </a:graphicData>
          </a:graphic>
        </p:graphicFrame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3312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Rectangle 24"/>
            <p:cNvSpPr>
              <a:spLocks noChangeArrowheads="1"/>
            </p:cNvSpPr>
            <p:nvPr/>
          </p:nvSpPr>
          <p:spPr bwMode="auto">
            <a:xfrm>
              <a:off x="1872" y="2352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1536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490" name="Object 26"/>
            <p:cNvGraphicFramePr>
              <a:graphicFrameLocks noChangeAspect="1"/>
            </p:cNvGraphicFramePr>
            <p:nvPr/>
          </p:nvGraphicFramePr>
          <p:xfrm>
            <a:off x="912" y="2928"/>
            <a:ext cx="2472" cy="260"/>
          </p:xfrm>
          <a:graphic>
            <a:graphicData uri="http://schemas.openxmlformats.org/presentationml/2006/ole">
              <p:oleObj spid="_x0000_s62490" name="Equation" r:id="rId5" imgW="2171520" imgH="228600" progId="Equation.3">
                <p:embed/>
              </p:oleObj>
            </a:graphicData>
          </a:graphic>
        </p:graphicFrame>
        <p:graphicFrame>
          <p:nvGraphicFramePr>
            <p:cNvPr id="62491" name="Object 27"/>
            <p:cNvGraphicFramePr>
              <a:graphicFrameLocks noChangeAspect="1"/>
            </p:cNvGraphicFramePr>
            <p:nvPr/>
          </p:nvGraphicFramePr>
          <p:xfrm>
            <a:off x="1968" y="2448"/>
            <a:ext cx="486" cy="306"/>
          </p:xfrm>
          <a:graphic>
            <a:graphicData uri="http://schemas.openxmlformats.org/presentationml/2006/ole">
              <p:oleObj spid="_x0000_s62491" name="Equation" r:id="rId6" imgW="342720" imgH="215640" progId="Equation.3">
                <p:embed/>
              </p:oleObj>
            </a:graphicData>
          </a:graphic>
        </p:graphicFrame>
        <p:graphicFrame>
          <p:nvGraphicFramePr>
            <p:cNvPr id="62492" name="Object 28"/>
            <p:cNvGraphicFramePr>
              <a:graphicFrameLocks noChangeAspect="1"/>
            </p:cNvGraphicFramePr>
            <p:nvPr/>
          </p:nvGraphicFramePr>
          <p:xfrm>
            <a:off x="912" y="2352"/>
            <a:ext cx="380" cy="264"/>
          </p:xfrm>
          <a:graphic>
            <a:graphicData uri="http://schemas.openxmlformats.org/presentationml/2006/ole">
              <p:oleObj spid="_x0000_s62492" name="Equation" r:id="rId7" imgW="291960" imgH="203040" progId="Equation.3">
                <p:embed/>
              </p:oleObj>
            </a:graphicData>
          </a:graphic>
        </p:graphicFrame>
        <p:graphicFrame>
          <p:nvGraphicFramePr>
            <p:cNvPr id="62493" name="Object 29"/>
            <p:cNvGraphicFramePr>
              <a:graphicFrameLocks noChangeAspect="1"/>
            </p:cNvGraphicFramePr>
            <p:nvPr/>
          </p:nvGraphicFramePr>
          <p:xfrm>
            <a:off x="3696" y="2448"/>
            <a:ext cx="446" cy="264"/>
          </p:xfrm>
          <a:graphic>
            <a:graphicData uri="http://schemas.openxmlformats.org/presentationml/2006/ole">
              <p:oleObj spid="_x0000_s62493" name="Equation" r:id="rId8" imgW="342720" imgH="203040" progId="Equation.3">
                <p:embed/>
              </p:oleObj>
            </a:graphicData>
          </a:graphic>
        </p:graphicFrame>
        <p:graphicFrame>
          <p:nvGraphicFramePr>
            <p:cNvPr id="62494" name="Object 30"/>
            <p:cNvGraphicFramePr>
              <a:graphicFrameLocks noChangeAspect="1"/>
            </p:cNvGraphicFramePr>
            <p:nvPr/>
          </p:nvGraphicFramePr>
          <p:xfrm>
            <a:off x="1920" y="1728"/>
            <a:ext cx="2544" cy="260"/>
          </p:xfrm>
          <a:graphic>
            <a:graphicData uri="http://schemas.openxmlformats.org/presentationml/2006/ole">
              <p:oleObj spid="_x0000_s62494" name="Equation" r:id="rId9" imgW="2234880" imgH="228600" progId="Equation.3">
                <p:embed/>
              </p:oleObj>
            </a:graphicData>
          </a:graphic>
        </p:graphicFrame>
        <p:graphicFrame>
          <p:nvGraphicFramePr>
            <p:cNvPr id="62495" name="Object 31"/>
            <p:cNvGraphicFramePr>
              <a:graphicFrameLocks noChangeAspect="1"/>
            </p:cNvGraphicFramePr>
            <p:nvPr/>
          </p:nvGraphicFramePr>
          <p:xfrm>
            <a:off x="2640" y="1296"/>
            <a:ext cx="576" cy="324"/>
          </p:xfrm>
          <a:graphic>
            <a:graphicData uri="http://schemas.openxmlformats.org/presentationml/2006/ole">
              <p:oleObj spid="_x0000_s62495" name="Equation" r:id="rId10" imgW="406080" imgH="228600" progId="Equation.3">
                <p:embed/>
              </p:oleObj>
            </a:graphicData>
          </a:graphic>
        </p:graphicFrame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1824" y="124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1488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1920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499" name="Object 35"/>
            <p:cNvGraphicFramePr>
              <a:graphicFrameLocks noChangeAspect="1"/>
            </p:cNvGraphicFramePr>
            <p:nvPr/>
          </p:nvGraphicFramePr>
          <p:xfrm>
            <a:off x="2002" y="1340"/>
            <a:ext cx="174" cy="224"/>
          </p:xfrm>
          <a:graphic>
            <a:graphicData uri="http://schemas.openxmlformats.org/presentationml/2006/ole">
              <p:oleObj spid="_x0000_s62499" name="Equation" r:id="rId11" imgW="126720" imgH="164880" progId="Equation.3">
                <p:embed/>
              </p:oleObj>
            </a:graphicData>
          </a:graphic>
        </p:graphicFrame>
        <p:sp>
          <p:nvSpPr>
            <p:cNvPr id="62500" name="Line 36"/>
            <p:cNvSpPr>
              <a:spLocks noChangeShapeType="1"/>
            </p:cNvSpPr>
            <p:nvPr/>
          </p:nvSpPr>
          <p:spPr bwMode="auto">
            <a:xfrm>
              <a:off x="2256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Rectangle 37"/>
            <p:cNvSpPr>
              <a:spLocks noChangeArrowheads="1"/>
            </p:cNvSpPr>
            <p:nvPr/>
          </p:nvSpPr>
          <p:spPr bwMode="auto">
            <a:xfrm>
              <a:off x="2592" y="1200"/>
              <a:ext cx="67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2" name="Line 38"/>
            <p:cNvSpPr>
              <a:spLocks noChangeShapeType="1"/>
            </p:cNvSpPr>
            <p:nvPr/>
          </p:nvSpPr>
          <p:spPr bwMode="auto">
            <a:xfrm>
              <a:off x="3264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503" name="Object 39"/>
            <p:cNvGraphicFramePr>
              <a:graphicFrameLocks noChangeAspect="1"/>
            </p:cNvGraphicFramePr>
            <p:nvPr/>
          </p:nvGraphicFramePr>
          <p:xfrm>
            <a:off x="1056" y="1152"/>
            <a:ext cx="380" cy="264"/>
          </p:xfrm>
          <a:graphic>
            <a:graphicData uri="http://schemas.openxmlformats.org/presentationml/2006/ole">
              <p:oleObj spid="_x0000_s62503" name="Equation" r:id="rId12" imgW="291960" imgH="203040" progId="Equation.3">
                <p:embed/>
              </p:oleObj>
            </a:graphicData>
          </a:graphic>
        </p:graphicFrame>
        <p:graphicFrame>
          <p:nvGraphicFramePr>
            <p:cNvPr id="62504" name="Object 40"/>
            <p:cNvGraphicFramePr>
              <a:graphicFrameLocks noChangeAspect="1"/>
            </p:cNvGraphicFramePr>
            <p:nvPr/>
          </p:nvGraphicFramePr>
          <p:xfrm>
            <a:off x="3552" y="1104"/>
            <a:ext cx="446" cy="264"/>
          </p:xfrm>
          <a:graphic>
            <a:graphicData uri="http://schemas.openxmlformats.org/presentationml/2006/ole">
              <p:oleObj spid="_x0000_s62504" name="Equation" r:id="rId13" imgW="342720" imgH="203040" progId="Equation.3">
                <p:embed/>
              </p:oleObj>
            </a:graphicData>
          </a:graphic>
        </p:graphicFrame>
      </p:grpSp>
      <p:sp>
        <p:nvSpPr>
          <p:cNvPr id="62505" name="Line 41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Example…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381000" y="914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Same  </a:t>
            </a:r>
          </a:p>
        </p:txBody>
      </p:sp>
      <p:graphicFrame>
        <p:nvGraphicFramePr>
          <p:cNvPr id="62508" name="Object 44"/>
          <p:cNvGraphicFramePr>
            <a:graphicFrameLocks noChangeAspect="1"/>
          </p:cNvGraphicFramePr>
          <p:nvPr/>
        </p:nvGraphicFramePr>
        <p:xfrm>
          <a:off x="1295400" y="914400"/>
          <a:ext cx="685800" cy="476250"/>
        </p:xfrm>
        <a:graphic>
          <a:graphicData uri="http://schemas.openxmlformats.org/presentationml/2006/ole">
            <p:oleObj spid="_x0000_s62508" name="Equation" r:id="rId14" imgW="291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648200" y="3581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51054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4781550" y="3162300"/>
            <a:ext cx="1981200" cy="685800"/>
            <a:chOff x="864" y="2352"/>
            <a:chExt cx="1248" cy="432"/>
          </a:xfrm>
        </p:grpSpPr>
        <p:sp>
          <p:nvSpPr>
            <p:cNvPr id="63495" name="Oval 7"/>
            <p:cNvSpPr>
              <a:spLocks noChangeArrowheads="1"/>
            </p:cNvSpPr>
            <p:nvPr/>
          </p:nvSpPr>
          <p:spPr bwMode="auto">
            <a:xfrm>
              <a:off x="1056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auto">
            <a:xfrm>
              <a:off x="1200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Oval 9"/>
            <p:cNvSpPr>
              <a:spLocks noChangeArrowheads="1"/>
            </p:cNvSpPr>
            <p:nvPr/>
          </p:nvSpPr>
          <p:spPr bwMode="auto">
            <a:xfrm>
              <a:off x="1392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8" name="Oval 10"/>
            <p:cNvSpPr>
              <a:spLocks noChangeArrowheads="1"/>
            </p:cNvSpPr>
            <p:nvPr/>
          </p:nvSpPr>
          <p:spPr bwMode="auto">
            <a:xfrm>
              <a:off x="1536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9" name="Oval 11"/>
            <p:cNvSpPr>
              <a:spLocks noChangeArrowheads="1"/>
            </p:cNvSpPr>
            <p:nvPr/>
          </p:nvSpPr>
          <p:spPr bwMode="auto">
            <a:xfrm>
              <a:off x="1728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1872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064" y="249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Oval 14"/>
            <p:cNvSpPr>
              <a:spLocks noChangeArrowheads="1"/>
            </p:cNvSpPr>
            <p:nvPr/>
          </p:nvSpPr>
          <p:spPr bwMode="auto">
            <a:xfrm>
              <a:off x="864" y="25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5638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172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6705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4495800" y="44958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39624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4778375" y="4641850"/>
          <a:ext cx="276225" cy="355600"/>
        </p:xfrm>
        <a:graphic>
          <a:graphicData uri="http://schemas.openxmlformats.org/presentationml/2006/ole">
            <p:oleObj spid="_x0000_s63509" name="Equation" r:id="rId4" imgW="126720" imgH="164880" progId="Equation.3">
              <p:embed/>
            </p:oleObj>
          </a:graphicData>
        </a:graphic>
      </p:graphicFrame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1816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2895600" y="44196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23622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13" name="Object 25"/>
          <p:cNvGraphicFramePr>
            <a:graphicFrameLocks noChangeAspect="1"/>
          </p:cNvGraphicFramePr>
          <p:nvPr/>
        </p:nvGraphicFramePr>
        <p:xfrm>
          <a:off x="3048000" y="4572000"/>
          <a:ext cx="771525" cy="485775"/>
        </p:xfrm>
        <a:graphic>
          <a:graphicData uri="http://schemas.openxmlformats.org/presentationml/2006/ole">
            <p:oleObj spid="_x0000_s63513" name="Equation" r:id="rId5" imgW="342720" imgH="215640" progId="Equation.3">
              <p:embed/>
            </p:oleObj>
          </a:graphicData>
        </a:graphic>
      </p:graphicFrame>
      <p:graphicFrame>
        <p:nvGraphicFramePr>
          <p:cNvPr id="63514" name="Object 26"/>
          <p:cNvGraphicFramePr>
            <a:graphicFrameLocks noChangeAspect="1"/>
          </p:cNvGraphicFramePr>
          <p:nvPr/>
        </p:nvGraphicFramePr>
        <p:xfrm>
          <a:off x="1371600" y="4419600"/>
          <a:ext cx="603250" cy="419100"/>
        </p:xfrm>
        <a:graphic>
          <a:graphicData uri="http://schemas.openxmlformats.org/presentationml/2006/ole">
            <p:oleObj spid="_x0000_s63514" name="Equation" r:id="rId6" imgW="291960" imgH="203040" progId="Equation.3">
              <p:embed/>
            </p:oleObj>
          </a:graphicData>
        </a:graphic>
      </p:graphicFrame>
      <p:graphicFrame>
        <p:nvGraphicFramePr>
          <p:cNvPr id="63515" name="Object 27"/>
          <p:cNvGraphicFramePr>
            <a:graphicFrameLocks noChangeAspect="1"/>
          </p:cNvGraphicFramePr>
          <p:nvPr/>
        </p:nvGraphicFramePr>
        <p:xfrm>
          <a:off x="5791200" y="4572000"/>
          <a:ext cx="708025" cy="419100"/>
        </p:xfrm>
        <a:graphic>
          <a:graphicData uri="http://schemas.openxmlformats.org/presentationml/2006/ole">
            <p:oleObj spid="_x0000_s63515" name="Equation" r:id="rId7" imgW="342720" imgH="203040" progId="Equation.3">
              <p:embed/>
            </p:oleObj>
          </a:graphicData>
        </a:graphic>
      </p:graphicFrame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4191000" y="2057400"/>
          <a:ext cx="914400" cy="514350"/>
        </p:xfrm>
        <a:graphic>
          <a:graphicData uri="http://schemas.openxmlformats.org/presentationml/2006/ole">
            <p:oleObj spid="_x0000_s63516" name="Equation" r:id="rId8" imgW="406080" imgH="228600" progId="Equation.3">
              <p:embed/>
            </p:oleObj>
          </a:graphicData>
        </a:graphic>
      </p:graphicFrame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2895600" y="19812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>
            <a:off x="23622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30480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20" name="Object 32"/>
          <p:cNvGraphicFramePr>
            <a:graphicFrameLocks noChangeAspect="1"/>
          </p:cNvGraphicFramePr>
          <p:nvPr/>
        </p:nvGraphicFramePr>
        <p:xfrm>
          <a:off x="3178175" y="2127250"/>
          <a:ext cx="276225" cy="355600"/>
        </p:xfrm>
        <a:graphic>
          <a:graphicData uri="http://schemas.openxmlformats.org/presentationml/2006/ole">
            <p:oleObj spid="_x0000_s63520" name="Equation" r:id="rId9" imgW="126720" imgH="164880" progId="Equation.3">
              <p:embed/>
            </p:oleObj>
          </a:graphicData>
        </a:graphic>
      </p:graphicFrame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35814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4114800" y="19050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5181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24" name="Object 36"/>
          <p:cNvGraphicFramePr>
            <a:graphicFrameLocks noChangeAspect="1"/>
          </p:cNvGraphicFramePr>
          <p:nvPr/>
        </p:nvGraphicFramePr>
        <p:xfrm>
          <a:off x="1447800" y="2057400"/>
          <a:ext cx="603250" cy="419100"/>
        </p:xfrm>
        <a:graphic>
          <a:graphicData uri="http://schemas.openxmlformats.org/presentationml/2006/ole">
            <p:oleObj spid="_x0000_s63524" name="Equation" r:id="rId10" imgW="291960" imgH="203040" progId="Equation.3">
              <p:embed/>
            </p:oleObj>
          </a:graphicData>
        </a:graphic>
      </p:graphicFrame>
      <p:graphicFrame>
        <p:nvGraphicFramePr>
          <p:cNvPr id="63525" name="Object 37"/>
          <p:cNvGraphicFramePr>
            <a:graphicFrameLocks noChangeAspect="1"/>
          </p:cNvGraphicFramePr>
          <p:nvPr/>
        </p:nvGraphicFramePr>
        <p:xfrm>
          <a:off x="5791200" y="2057400"/>
          <a:ext cx="708025" cy="419100"/>
        </p:xfrm>
        <a:graphic>
          <a:graphicData uri="http://schemas.openxmlformats.org/presentationml/2006/ole">
            <p:oleObj spid="_x0000_s63525" name="Equation" r:id="rId11" imgW="342720" imgH="203040" progId="Equation.3">
              <p:embed/>
            </p:oleObj>
          </a:graphicData>
        </a:graphic>
      </p:graphicFrame>
      <p:graphicFrame>
        <p:nvGraphicFramePr>
          <p:cNvPr id="63526" name="Object 38"/>
          <p:cNvGraphicFramePr>
            <a:graphicFrameLocks noChangeAspect="1"/>
          </p:cNvGraphicFramePr>
          <p:nvPr/>
        </p:nvGraphicFramePr>
        <p:xfrm>
          <a:off x="5219700" y="2667000"/>
          <a:ext cx="681038" cy="419100"/>
        </p:xfrm>
        <a:graphic>
          <a:graphicData uri="http://schemas.openxmlformats.org/presentationml/2006/ole">
            <p:oleObj spid="_x0000_s63526" name="Equation" r:id="rId12" imgW="330120" imgH="203040" progId="Equation.3">
              <p:embed/>
            </p:oleObj>
          </a:graphicData>
        </a:graphic>
      </p:graphicFrame>
      <p:graphicFrame>
        <p:nvGraphicFramePr>
          <p:cNvPr id="63527" name="Object 39"/>
          <p:cNvGraphicFramePr>
            <a:graphicFrameLocks noChangeAspect="1"/>
          </p:cNvGraphicFramePr>
          <p:nvPr/>
        </p:nvGraphicFramePr>
        <p:xfrm>
          <a:off x="7256463" y="3494088"/>
          <a:ext cx="341312" cy="288925"/>
        </p:xfrm>
        <a:graphic>
          <a:graphicData uri="http://schemas.openxmlformats.org/presentationml/2006/ole">
            <p:oleObj spid="_x0000_s63527" name="Equation" r:id="rId13" imgW="164880" imgH="139680" progId="Equation.3">
              <p:embed/>
            </p:oleObj>
          </a:graphicData>
        </a:graphic>
      </p:graphicFrame>
      <p:sp>
        <p:nvSpPr>
          <p:cNvPr id="63528" name="Line 40"/>
          <p:cNvSpPr>
            <a:spLocks noChangeShapeType="1"/>
          </p:cNvSpPr>
          <p:nvPr/>
        </p:nvSpPr>
        <p:spPr bwMode="auto">
          <a:xfrm>
            <a:off x="1219200" y="4038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9" name="Line 41"/>
          <p:cNvSpPr>
            <a:spLocks noChangeShapeType="1"/>
          </p:cNvSpPr>
          <p:nvPr/>
        </p:nvSpPr>
        <p:spPr bwMode="auto">
          <a:xfrm flipV="1">
            <a:off x="16764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0" name="Oval 42"/>
          <p:cNvSpPr>
            <a:spLocks noChangeArrowheads="1"/>
          </p:cNvSpPr>
          <p:nvPr/>
        </p:nvSpPr>
        <p:spPr bwMode="auto">
          <a:xfrm>
            <a:off x="1657350" y="3619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Oval 43"/>
          <p:cNvSpPr>
            <a:spLocks noChangeArrowheads="1"/>
          </p:cNvSpPr>
          <p:nvPr/>
        </p:nvSpPr>
        <p:spPr bwMode="auto">
          <a:xfrm>
            <a:off x="2190750" y="3771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2" name="Oval 44"/>
          <p:cNvSpPr>
            <a:spLocks noChangeArrowheads="1"/>
          </p:cNvSpPr>
          <p:nvPr/>
        </p:nvSpPr>
        <p:spPr bwMode="auto">
          <a:xfrm>
            <a:off x="2724150" y="42291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Oval 45"/>
          <p:cNvSpPr>
            <a:spLocks noChangeArrowheads="1"/>
          </p:cNvSpPr>
          <p:nvPr/>
        </p:nvSpPr>
        <p:spPr bwMode="auto">
          <a:xfrm>
            <a:off x="3257550" y="38481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4" name="Oval 46"/>
          <p:cNvSpPr>
            <a:spLocks noChangeArrowheads="1"/>
          </p:cNvSpPr>
          <p:nvPr/>
        </p:nvSpPr>
        <p:spPr bwMode="auto">
          <a:xfrm>
            <a:off x="1352550" y="4000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Line 47"/>
          <p:cNvSpPr>
            <a:spLocks noChangeShapeType="1"/>
          </p:cNvSpPr>
          <p:nvPr/>
        </p:nvSpPr>
        <p:spPr bwMode="auto">
          <a:xfrm>
            <a:off x="2209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>
            <a:off x="27432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7" name="Line 49"/>
          <p:cNvSpPr>
            <a:spLocks noChangeShapeType="1"/>
          </p:cNvSpPr>
          <p:nvPr/>
        </p:nvSpPr>
        <p:spPr bwMode="auto">
          <a:xfrm>
            <a:off x="32766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538" name="Object 50"/>
          <p:cNvGraphicFramePr>
            <a:graphicFrameLocks noChangeAspect="1"/>
          </p:cNvGraphicFramePr>
          <p:nvPr/>
        </p:nvGraphicFramePr>
        <p:xfrm>
          <a:off x="1828800" y="3124200"/>
          <a:ext cx="603250" cy="419100"/>
        </p:xfrm>
        <a:graphic>
          <a:graphicData uri="http://schemas.openxmlformats.org/presentationml/2006/ole">
            <p:oleObj spid="_x0000_s63538" name="Equation" r:id="rId14" imgW="291960" imgH="203040" progId="Equation.3">
              <p:embed/>
            </p:oleObj>
          </a:graphicData>
        </a:graphic>
      </p:graphicFrame>
      <p:graphicFrame>
        <p:nvGraphicFramePr>
          <p:cNvPr id="63539" name="Object 51"/>
          <p:cNvGraphicFramePr>
            <a:graphicFrameLocks noChangeAspect="1"/>
          </p:cNvGraphicFramePr>
          <p:nvPr/>
        </p:nvGraphicFramePr>
        <p:xfrm>
          <a:off x="3867150" y="3951288"/>
          <a:ext cx="261938" cy="288925"/>
        </p:xfrm>
        <a:graphic>
          <a:graphicData uri="http://schemas.openxmlformats.org/presentationml/2006/ole">
            <p:oleObj spid="_x0000_s63539" name="Equation" r:id="rId15" imgW="126720" imgH="139680" progId="Equation.3">
              <p:embed/>
            </p:oleObj>
          </a:graphicData>
        </a:graphic>
      </p:graphicFrame>
      <p:sp>
        <p:nvSpPr>
          <p:cNvPr id="63540" name="Line 52"/>
          <p:cNvSpPr>
            <a:spLocks noChangeShapeType="1"/>
          </p:cNvSpPr>
          <p:nvPr/>
        </p:nvSpPr>
        <p:spPr bwMode="auto">
          <a:xfrm>
            <a:off x="3048000" y="4191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>
            <a:off x="47244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…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00200" y="3665538"/>
          <a:ext cx="4038600" cy="601662"/>
        </p:xfrm>
        <a:graphic>
          <a:graphicData uri="http://schemas.openxmlformats.org/presentationml/2006/ole">
            <p:oleObj spid="_x0000_s11266" name="Equation" r:id="rId4" imgW="1612800" imgH="241200" progId="Equation.3">
              <p:embed/>
            </p:oleObj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In general: Polyphase Decomposition.</a:t>
            </a:r>
          </a:p>
          <a:p>
            <a:pPr>
              <a:spcBef>
                <a:spcPct val="50000"/>
              </a:spcBef>
            </a:pPr>
            <a:r>
              <a:rPr lang="en-US" i="0"/>
              <a:t>Take </a:t>
            </a:r>
            <a:r>
              <a:rPr lang="en-US"/>
              <a:t>N=</a:t>
            </a:r>
            <a:r>
              <a:rPr lang="en-US" i="0"/>
              <a:t>2: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828800" y="2065338"/>
          <a:ext cx="5786438" cy="1203325"/>
        </p:xfrm>
        <a:graphic>
          <a:graphicData uri="http://schemas.openxmlformats.org/presentationml/2006/ole">
            <p:oleObj spid="_x0000_s11268" name="Equation" r:id="rId5" imgW="2311200" imgH="482400" progId="Equation.3">
              <p:embed/>
            </p:oleObj>
          </a:graphicData>
        </a:graphic>
      </p:graphicFrame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3400" y="685800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chemeClr val="accent2"/>
                </a:solidFill>
                <a:latin typeface="Arial" charset="0"/>
              </a:rPr>
              <a:t>General Filter: Polyphase Decomposition</a:t>
            </a: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1676400" y="4648200"/>
          <a:ext cx="3810000" cy="1681163"/>
        </p:xfrm>
        <a:graphic>
          <a:graphicData uri="http://schemas.openxmlformats.org/presentationml/2006/ole">
            <p:oleObj spid="_x0000_s11281" name="Equation" r:id="rId6" imgW="1612800" imgH="711000" progId="Equation.3">
              <p:embed/>
            </p:oleObj>
          </a:graphicData>
        </a:graphic>
      </p:graphicFrame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81000" y="4953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with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562600" y="4876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Polyphase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503</Words>
  <Application>Microsoft PowerPoint</Application>
  <PresentationFormat>On-screen Show (4:3)</PresentationFormat>
  <Paragraphs>142</Paragraphs>
  <Slides>28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Times New Roman</vt:lpstr>
      <vt:lpstr>Arial</vt:lpstr>
      <vt:lpstr>Default Design</vt:lpstr>
      <vt:lpstr>Microsoft Equation 3.0</vt:lpstr>
      <vt:lpstr>MathType 5.0 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rcristi</cp:lastModifiedBy>
  <cp:revision>126</cp:revision>
  <dcterms:created xsi:type="dcterms:W3CDTF">2005-04-08T23:17:01Z</dcterms:created>
  <dcterms:modified xsi:type="dcterms:W3CDTF">2010-10-17T14:31:31Z</dcterms:modified>
</cp:coreProperties>
</file>