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4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F47C-6ABF-4BEE-B8F8-773E50D70867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01876-44CE-4ABB-9B5C-531870DC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2286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Introduction to Simulink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0772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Matlab based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Both Continuous Time and Discrete Time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Based on Blocksets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Model Based Design: a software model of the environment  can be developed and the design can be tested by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Transition between “ideal” algorithms (infinite precision, floating point) to “real world” algorithms (finite precision, fixed point);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Automatic Code Generation: once the design is tested and validated, real time code can be automatically generated for the target platform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Continuous Test and Verification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Advantages (from the MathWorks slide)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838200"/>
            <a:ext cx="8839200" cy="4506913"/>
          </a:xfrm>
          <a:prstGeom prst="rect">
            <a:avLst/>
          </a:prstGeom>
          <a:gradFill rotWithShape="1">
            <a:gsLst>
              <a:gs pos="0">
                <a:srgbClr val="077AF9"/>
              </a:gs>
              <a:gs pos="100000">
                <a:srgbClr val="077AF9">
                  <a:gamma/>
                  <a:tint val="30196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b="1"/>
              <a:t>Innovation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Rapid design iterations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“What-if” studies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Unique features and differentiators</a:t>
            </a:r>
            <a:br>
              <a:rPr lang="en-US" sz="1600" b="1"/>
            </a:br>
            <a:endParaRPr lang="en-US" sz="1600" b="1"/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b="1"/>
              <a:t>Quality 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Reduce design errors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Minimize hand coding errors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Unambiguous communication internally and externally</a:t>
            </a:r>
            <a:br>
              <a:rPr lang="en-US" sz="1600" b="1"/>
            </a:br>
            <a:endParaRPr lang="en-US" sz="1600" b="1"/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b="1"/>
              <a:t>Cost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Reduce expensive physical prototypes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Reduce re-work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Reduce testing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en-US" sz="1600" b="1"/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b="1"/>
              <a:t>Time-to-market</a:t>
            </a:r>
          </a:p>
          <a:p>
            <a:pPr marL="284163" indent="-28416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600" b="1"/>
              <a:t>Get it right the first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1466850"/>
            <a:ext cx="3794125" cy="296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3295650"/>
            <a:ext cx="2803525" cy="211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2075" y="4495800"/>
            <a:ext cx="33559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04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Simulink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843463" y="1371600"/>
            <a:ext cx="430053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4163" indent="-284163">
              <a:spcBef>
                <a:spcPct val="20000"/>
              </a:spcBef>
              <a:buFontTx/>
              <a:buChar char="•"/>
            </a:pPr>
            <a:r>
              <a:rPr lang="en-US" sz="2800"/>
              <a:t>Hierarchical block diagram design and simulation tool</a:t>
            </a:r>
          </a:p>
          <a:p>
            <a:pPr marL="682625" lvl="1" indent="-284163">
              <a:spcBef>
                <a:spcPct val="20000"/>
              </a:spcBef>
              <a:buFontTx/>
              <a:buChar char="–"/>
            </a:pPr>
            <a:r>
              <a:rPr lang="en-US" sz="2400"/>
              <a:t>Built-in notions of time and concurrency</a:t>
            </a:r>
          </a:p>
          <a:p>
            <a:pPr marL="284163" indent="-284163">
              <a:spcBef>
                <a:spcPct val="20000"/>
              </a:spcBef>
              <a:buFontTx/>
              <a:buChar char="•"/>
            </a:pPr>
            <a:r>
              <a:rPr lang="en-US" sz="2800"/>
              <a:t>Digital, analog/mixed signal and event driven</a:t>
            </a:r>
          </a:p>
          <a:p>
            <a:pPr marL="284163" indent="-284163">
              <a:spcBef>
                <a:spcPct val="20000"/>
              </a:spcBef>
              <a:buFontTx/>
              <a:buChar char="•"/>
            </a:pPr>
            <a:r>
              <a:rPr lang="en-US" sz="2800"/>
              <a:t>Visualize Signals </a:t>
            </a:r>
          </a:p>
          <a:p>
            <a:pPr marL="284163" indent="-284163">
              <a:spcBef>
                <a:spcPct val="20000"/>
              </a:spcBef>
              <a:buFontTx/>
              <a:buChar char="•"/>
            </a:pPr>
            <a:r>
              <a:rPr lang="en-US" sz="2800"/>
              <a:t>Co-develop with C code</a:t>
            </a:r>
          </a:p>
          <a:p>
            <a:pPr marL="284163" indent="-284163">
              <a:spcBef>
                <a:spcPct val="20000"/>
              </a:spcBef>
              <a:buFontTx/>
              <a:buChar char="•"/>
            </a:pPr>
            <a:r>
              <a:rPr lang="en-US" sz="2800"/>
              <a:t>Integrated with MATLAB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85925" y="2895600"/>
            <a:ext cx="1547813" cy="136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2687638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Simulink has a very rich library of blocksets: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447800"/>
            <a:ext cx="2209800" cy="2409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8956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191000"/>
            <a:ext cx="2200275" cy="2076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9718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990600" y="3505200"/>
            <a:ext cx="1905000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990600" y="5105400"/>
            <a:ext cx="1905000" cy="228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838200"/>
            <a:ext cx="1724025" cy="1800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267200" y="1600200"/>
            <a:ext cx="1219200" cy="152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486400" y="1676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Naval Postgraduate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rcristi</dc:creator>
  <cp:lastModifiedBy>rcristi</cp:lastModifiedBy>
  <cp:revision>2</cp:revision>
  <dcterms:created xsi:type="dcterms:W3CDTF">2010-10-01T15:12:26Z</dcterms:created>
  <dcterms:modified xsi:type="dcterms:W3CDTF">2010-10-01T15:31:14Z</dcterms:modified>
</cp:coreProperties>
</file>