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sldIdLst>
    <p:sldId id="264" r:id="rId2"/>
    <p:sldId id="272" r:id="rId3"/>
    <p:sldId id="265" r:id="rId4"/>
    <p:sldId id="267" r:id="rId5"/>
    <p:sldId id="275" r:id="rId6"/>
    <p:sldId id="276" r:id="rId7"/>
    <p:sldId id="268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9" r:id="rId18"/>
    <p:sldId id="290" r:id="rId19"/>
    <p:sldId id="291" r:id="rId20"/>
    <p:sldId id="292" r:id="rId21"/>
    <p:sldId id="293" r:id="rId22"/>
    <p:sldId id="294" r:id="rId23"/>
    <p:sldId id="295" r:id="rId24"/>
  </p:sldIdLst>
  <p:sldSz cx="9144000" cy="6858000" type="screen4x3"/>
  <p:notesSz cx="699135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wmf"/><Relationship Id="rId13" Type="http://schemas.openxmlformats.org/officeDocument/2006/relationships/image" Target="../media/image160.wmf"/><Relationship Id="rId3" Type="http://schemas.openxmlformats.org/officeDocument/2006/relationships/image" Target="../media/image150.wmf"/><Relationship Id="rId7" Type="http://schemas.openxmlformats.org/officeDocument/2006/relationships/image" Target="../media/image154.wmf"/><Relationship Id="rId12" Type="http://schemas.openxmlformats.org/officeDocument/2006/relationships/image" Target="../media/image159.wmf"/><Relationship Id="rId2" Type="http://schemas.openxmlformats.org/officeDocument/2006/relationships/image" Target="../media/image149.wmf"/><Relationship Id="rId1" Type="http://schemas.openxmlformats.org/officeDocument/2006/relationships/image" Target="../media/image148.wmf"/><Relationship Id="rId6" Type="http://schemas.openxmlformats.org/officeDocument/2006/relationships/image" Target="../media/image153.wmf"/><Relationship Id="rId11" Type="http://schemas.openxmlformats.org/officeDocument/2006/relationships/image" Target="../media/image158.wmf"/><Relationship Id="rId5" Type="http://schemas.openxmlformats.org/officeDocument/2006/relationships/image" Target="../media/image152.wmf"/><Relationship Id="rId10" Type="http://schemas.openxmlformats.org/officeDocument/2006/relationships/image" Target="../media/image157.wmf"/><Relationship Id="rId4" Type="http://schemas.openxmlformats.org/officeDocument/2006/relationships/image" Target="../media/image151.wmf"/><Relationship Id="rId9" Type="http://schemas.openxmlformats.org/officeDocument/2006/relationships/image" Target="../media/image15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wmf"/><Relationship Id="rId13" Type="http://schemas.openxmlformats.org/officeDocument/2006/relationships/image" Target="../media/image140.wmf"/><Relationship Id="rId18" Type="http://schemas.openxmlformats.org/officeDocument/2006/relationships/image" Target="../media/image145.wmf"/><Relationship Id="rId3" Type="http://schemas.openxmlformats.org/officeDocument/2006/relationships/image" Target="../media/image133.wmf"/><Relationship Id="rId7" Type="http://schemas.openxmlformats.org/officeDocument/2006/relationships/image" Target="../media/image164.wmf"/><Relationship Id="rId12" Type="http://schemas.openxmlformats.org/officeDocument/2006/relationships/image" Target="../media/image139.wmf"/><Relationship Id="rId17" Type="http://schemas.openxmlformats.org/officeDocument/2006/relationships/image" Target="../media/image144.wmf"/><Relationship Id="rId2" Type="http://schemas.openxmlformats.org/officeDocument/2006/relationships/image" Target="../media/image132.wmf"/><Relationship Id="rId16" Type="http://schemas.openxmlformats.org/officeDocument/2006/relationships/image" Target="../media/image143.wmf"/><Relationship Id="rId1" Type="http://schemas.openxmlformats.org/officeDocument/2006/relationships/image" Target="../media/image161.wmf"/><Relationship Id="rId6" Type="http://schemas.openxmlformats.org/officeDocument/2006/relationships/image" Target="../media/image163.wmf"/><Relationship Id="rId11" Type="http://schemas.openxmlformats.org/officeDocument/2006/relationships/image" Target="../media/image129.wmf"/><Relationship Id="rId5" Type="http://schemas.openxmlformats.org/officeDocument/2006/relationships/image" Target="../media/image162.wmf"/><Relationship Id="rId15" Type="http://schemas.openxmlformats.org/officeDocument/2006/relationships/image" Target="../media/image142.wmf"/><Relationship Id="rId10" Type="http://schemas.openxmlformats.org/officeDocument/2006/relationships/image" Target="../media/image147.wmf"/><Relationship Id="rId19" Type="http://schemas.openxmlformats.org/officeDocument/2006/relationships/image" Target="../media/image146.wmf"/><Relationship Id="rId4" Type="http://schemas.openxmlformats.org/officeDocument/2006/relationships/image" Target="../media/image134.wmf"/><Relationship Id="rId9" Type="http://schemas.openxmlformats.org/officeDocument/2006/relationships/image" Target="../media/image166.wmf"/><Relationship Id="rId14" Type="http://schemas.openxmlformats.org/officeDocument/2006/relationships/image" Target="../media/image14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wmf"/><Relationship Id="rId13" Type="http://schemas.openxmlformats.org/officeDocument/2006/relationships/image" Target="../media/image160.wmf"/><Relationship Id="rId3" Type="http://schemas.openxmlformats.org/officeDocument/2006/relationships/image" Target="../media/image150.wmf"/><Relationship Id="rId7" Type="http://schemas.openxmlformats.org/officeDocument/2006/relationships/image" Target="../media/image156.wmf"/><Relationship Id="rId12" Type="http://schemas.openxmlformats.org/officeDocument/2006/relationships/image" Target="../media/image172.wmf"/><Relationship Id="rId2" Type="http://schemas.openxmlformats.org/officeDocument/2006/relationships/image" Target="../media/image168.wmf"/><Relationship Id="rId16" Type="http://schemas.openxmlformats.org/officeDocument/2006/relationships/image" Target="../media/image175.wmf"/><Relationship Id="rId1" Type="http://schemas.openxmlformats.org/officeDocument/2006/relationships/image" Target="../media/image167.wmf"/><Relationship Id="rId6" Type="http://schemas.openxmlformats.org/officeDocument/2006/relationships/image" Target="../media/image153.wmf"/><Relationship Id="rId11" Type="http://schemas.openxmlformats.org/officeDocument/2006/relationships/image" Target="../media/image171.wmf"/><Relationship Id="rId5" Type="http://schemas.openxmlformats.org/officeDocument/2006/relationships/image" Target="../media/image152.wmf"/><Relationship Id="rId15" Type="http://schemas.openxmlformats.org/officeDocument/2006/relationships/image" Target="../media/image174.wmf"/><Relationship Id="rId10" Type="http://schemas.openxmlformats.org/officeDocument/2006/relationships/image" Target="../media/image170.wmf"/><Relationship Id="rId4" Type="http://schemas.openxmlformats.org/officeDocument/2006/relationships/image" Target="../media/image169.wmf"/><Relationship Id="rId9" Type="http://schemas.openxmlformats.org/officeDocument/2006/relationships/image" Target="../media/image158.wmf"/><Relationship Id="rId14" Type="http://schemas.openxmlformats.org/officeDocument/2006/relationships/image" Target="../media/image17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8.wmf"/><Relationship Id="rId2" Type="http://schemas.openxmlformats.org/officeDocument/2006/relationships/image" Target="../media/image177.wmf"/><Relationship Id="rId1" Type="http://schemas.openxmlformats.org/officeDocument/2006/relationships/image" Target="../media/image176.wmf"/><Relationship Id="rId6" Type="http://schemas.openxmlformats.org/officeDocument/2006/relationships/image" Target="../media/image181.wmf"/><Relationship Id="rId5" Type="http://schemas.openxmlformats.org/officeDocument/2006/relationships/image" Target="../media/image180.wmf"/><Relationship Id="rId4" Type="http://schemas.openxmlformats.org/officeDocument/2006/relationships/image" Target="../media/image17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5.wmf"/><Relationship Id="rId3" Type="http://schemas.openxmlformats.org/officeDocument/2006/relationships/image" Target="../media/image184.wmf"/><Relationship Id="rId7" Type="http://schemas.openxmlformats.org/officeDocument/2006/relationships/image" Target="../media/image178.wmf"/><Relationship Id="rId2" Type="http://schemas.openxmlformats.org/officeDocument/2006/relationships/image" Target="../media/image183.wmf"/><Relationship Id="rId1" Type="http://schemas.openxmlformats.org/officeDocument/2006/relationships/image" Target="../media/image182.wmf"/><Relationship Id="rId6" Type="http://schemas.openxmlformats.org/officeDocument/2006/relationships/image" Target="../media/image179.wmf"/><Relationship Id="rId5" Type="http://schemas.openxmlformats.org/officeDocument/2006/relationships/image" Target="../media/image176.wmf"/><Relationship Id="rId10" Type="http://schemas.openxmlformats.org/officeDocument/2006/relationships/image" Target="../media/image187.wmf"/><Relationship Id="rId4" Type="http://schemas.openxmlformats.org/officeDocument/2006/relationships/image" Target="../media/image150.wmf"/><Relationship Id="rId9" Type="http://schemas.openxmlformats.org/officeDocument/2006/relationships/image" Target="../media/image186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wmf"/><Relationship Id="rId3" Type="http://schemas.openxmlformats.org/officeDocument/2006/relationships/image" Target="../media/image178.wmf"/><Relationship Id="rId7" Type="http://schemas.openxmlformats.org/officeDocument/2006/relationships/image" Target="../media/image184.wmf"/><Relationship Id="rId2" Type="http://schemas.openxmlformats.org/officeDocument/2006/relationships/image" Target="../media/image177.wmf"/><Relationship Id="rId1" Type="http://schemas.openxmlformats.org/officeDocument/2006/relationships/image" Target="../media/image176.wmf"/><Relationship Id="rId6" Type="http://schemas.openxmlformats.org/officeDocument/2006/relationships/image" Target="../media/image189.wmf"/><Relationship Id="rId5" Type="http://schemas.openxmlformats.org/officeDocument/2006/relationships/image" Target="../media/image188.wmf"/><Relationship Id="rId10" Type="http://schemas.openxmlformats.org/officeDocument/2006/relationships/image" Target="../media/image191.wmf"/><Relationship Id="rId4" Type="http://schemas.openxmlformats.org/officeDocument/2006/relationships/image" Target="../media/image179.wmf"/><Relationship Id="rId9" Type="http://schemas.openxmlformats.org/officeDocument/2006/relationships/image" Target="../media/image190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4.wmf"/><Relationship Id="rId13" Type="http://schemas.openxmlformats.org/officeDocument/2006/relationships/image" Target="../media/image195.wmf"/><Relationship Id="rId3" Type="http://schemas.openxmlformats.org/officeDocument/2006/relationships/image" Target="../media/image123.wmf"/><Relationship Id="rId7" Type="http://schemas.openxmlformats.org/officeDocument/2006/relationships/image" Target="../media/image194.wmf"/><Relationship Id="rId12" Type="http://schemas.openxmlformats.org/officeDocument/2006/relationships/image" Target="../media/image178.wmf"/><Relationship Id="rId2" Type="http://schemas.openxmlformats.org/officeDocument/2006/relationships/image" Target="../media/image192.wmf"/><Relationship Id="rId1" Type="http://schemas.openxmlformats.org/officeDocument/2006/relationships/image" Target="../media/image121.wmf"/><Relationship Id="rId6" Type="http://schemas.openxmlformats.org/officeDocument/2006/relationships/image" Target="../media/image193.wmf"/><Relationship Id="rId11" Type="http://schemas.openxmlformats.org/officeDocument/2006/relationships/image" Target="../media/image179.wmf"/><Relationship Id="rId5" Type="http://schemas.openxmlformats.org/officeDocument/2006/relationships/image" Target="../media/image125.wmf"/><Relationship Id="rId10" Type="http://schemas.openxmlformats.org/officeDocument/2006/relationships/image" Target="../media/image176.wmf"/><Relationship Id="rId4" Type="http://schemas.openxmlformats.org/officeDocument/2006/relationships/image" Target="../media/image124.wmf"/><Relationship Id="rId9" Type="http://schemas.openxmlformats.org/officeDocument/2006/relationships/image" Target="../media/image150.wmf"/><Relationship Id="rId14" Type="http://schemas.openxmlformats.org/officeDocument/2006/relationships/image" Target="../media/image196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4.wmf"/><Relationship Id="rId3" Type="http://schemas.openxmlformats.org/officeDocument/2006/relationships/image" Target="../media/image199.wmf"/><Relationship Id="rId7" Type="http://schemas.openxmlformats.org/officeDocument/2006/relationships/image" Target="../media/image203.wmf"/><Relationship Id="rId2" Type="http://schemas.openxmlformats.org/officeDocument/2006/relationships/image" Target="../media/image198.wmf"/><Relationship Id="rId1" Type="http://schemas.openxmlformats.org/officeDocument/2006/relationships/image" Target="../media/image197.wmf"/><Relationship Id="rId6" Type="http://schemas.openxmlformats.org/officeDocument/2006/relationships/image" Target="../media/image202.wmf"/><Relationship Id="rId5" Type="http://schemas.openxmlformats.org/officeDocument/2006/relationships/image" Target="../media/image201.wmf"/><Relationship Id="rId4" Type="http://schemas.openxmlformats.org/officeDocument/2006/relationships/image" Target="../media/image200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2.wmf"/><Relationship Id="rId3" Type="http://schemas.openxmlformats.org/officeDocument/2006/relationships/image" Target="../media/image207.wmf"/><Relationship Id="rId7" Type="http://schemas.openxmlformats.org/officeDocument/2006/relationships/image" Target="../media/image211.wmf"/><Relationship Id="rId2" Type="http://schemas.openxmlformats.org/officeDocument/2006/relationships/image" Target="../media/image206.wmf"/><Relationship Id="rId1" Type="http://schemas.openxmlformats.org/officeDocument/2006/relationships/image" Target="../media/image205.wmf"/><Relationship Id="rId6" Type="http://schemas.openxmlformats.org/officeDocument/2006/relationships/image" Target="../media/image210.wmf"/><Relationship Id="rId5" Type="http://schemas.openxmlformats.org/officeDocument/2006/relationships/image" Target="../media/image209.wmf"/><Relationship Id="rId10" Type="http://schemas.openxmlformats.org/officeDocument/2006/relationships/image" Target="../media/image214.wmf"/><Relationship Id="rId4" Type="http://schemas.openxmlformats.org/officeDocument/2006/relationships/image" Target="../media/image208.wmf"/><Relationship Id="rId9" Type="http://schemas.openxmlformats.org/officeDocument/2006/relationships/image" Target="../media/image213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8.wmf"/><Relationship Id="rId3" Type="http://schemas.openxmlformats.org/officeDocument/2006/relationships/image" Target="../media/image216.wmf"/><Relationship Id="rId7" Type="http://schemas.openxmlformats.org/officeDocument/2006/relationships/image" Target="../media/image217.wmf"/><Relationship Id="rId2" Type="http://schemas.openxmlformats.org/officeDocument/2006/relationships/image" Target="../media/image215.wmf"/><Relationship Id="rId1" Type="http://schemas.openxmlformats.org/officeDocument/2006/relationships/image" Target="../media/image206.wmf"/><Relationship Id="rId6" Type="http://schemas.openxmlformats.org/officeDocument/2006/relationships/image" Target="../media/image212.wmf"/><Relationship Id="rId5" Type="http://schemas.openxmlformats.org/officeDocument/2006/relationships/image" Target="../media/image208.wmf"/><Relationship Id="rId4" Type="http://schemas.openxmlformats.org/officeDocument/2006/relationships/image" Target="../media/image2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3.wmf"/><Relationship Id="rId13" Type="http://schemas.openxmlformats.org/officeDocument/2006/relationships/image" Target="../media/image228.wmf"/><Relationship Id="rId3" Type="http://schemas.openxmlformats.org/officeDocument/2006/relationships/image" Target="../media/image212.wmf"/><Relationship Id="rId7" Type="http://schemas.openxmlformats.org/officeDocument/2006/relationships/image" Target="../media/image222.wmf"/><Relationship Id="rId12" Type="http://schemas.openxmlformats.org/officeDocument/2006/relationships/image" Target="../media/image227.wmf"/><Relationship Id="rId2" Type="http://schemas.openxmlformats.org/officeDocument/2006/relationships/image" Target="../media/image211.wmf"/><Relationship Id="rId1" Type="http://schemas.openxmlformats.org/officeDocument/2006/relationships/image" Target="../media/image206.wmf"/><Relationship Id="rId6" Type="http://schemas.openxmlformats.org/officeDocument/2006/relationships/image" Target="../media/image221.wmf"/><Relationship Id="rId11" Type="http://schemas.openxmlformats.org/officeDocument/2006/relationships/image" Target="../media/image226.wmf"/><Relationship Id="rId5" Type="http://schemas.openxmlformats.org/officeDocument/2006/relationships/image" Target="../media/image220.wmf"/><Relationship Id="rId10" Type="http://schemas.openxmlformats.org/officeDocument/2006/relationships/image" Target="../media/image225.wmf"/><Relationship Id="rId4" Type="http://schemas.openxmlformats.org/officeDocument/2006/relationships/image" Target="../media/image219.wmf"/><Relationship Id="rId9" Type="http://schemas.openxmlformats.org/officeDocument/2006/relationships/image" Target="../media/image224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1.wmf"/><Relationship Id="rId3" Type="http://schemas.openxmlformats.org/officeDocument/2006/relationships/image" Target="../media/image207.wmf"/><Relationship Id="rId7" Type="http://schemas.openxmlformats.org/officeDocument/2006/relationships/image" Target="../media/image211.wmf"/><Relationship Id="rId2" Type="http://schemas.openxmlformats.org/officeDocument/2006/relationships/image" Target="../media/image206.wmf"/><Relationship Id="rId1" Type="http://schemas.openxmlformats.org/officeDocument/2006/relationships/image" Target="../media/image205.wmf"/><Relationship Id="rId6" Type="http://schemas.openxmlformats.org/officeDocument/2006/relationships/image" Target="../media/image230.wmf"/><Relationship Id="rId5" Type="http://schemas.openxmlformats.org/officeDocument/2006/relationships/image" Target="../media/image229.wmf"/><Relationship Id="rId4" Type="http://schemas.openxmlformats.org/officeDocument/2006/relationships/image" Target="../media/image208.wmf"/><Relationship Id="rId9" Type="http://schemas.openxmlformats.org/officeDocument/2006/relationships/image" Target="../media/image232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5.wmf"/><Relationship Id="rId3" Type="http://schemas.openxmlformats.org/officeDocument/2006/relationships/image" Target="../media/image207.wmf"/><Relationship Id="rId7" Type="http://schemas.openxmlformats.org/officeDocument/2006/relationships/image" Target="../media/image211.wmf"/><Relationship Id="rId2" Type="http://schemas.openxmlformats.org/officeDocument/2006/relationships/image" Target="../media/image206.wmf"/><Relationship Id="rId1" Type="http://schemas.openxmlformats.org/officeDocument/2006/relationships/image" Target="../media/image205.wmf"/><Relationship Id="rId6" Type="http://schemas.openxmlformats.org/officeDocument/2006/relationships/image" Target="../media/image234.wmf"/><Relationship Id="rId5" Type="http://schemas.openxmlformats.org/officeDocument/2006/relationships/image" Target="../media/image233.wmf"/><Relationship Id="rId4" Type="http://schemas.openxmlformats.org/officeDocument/2006/relationships/image" Target="../media/image208.wmf"/><Relationship Id="rId9" Type="http://schemas.openxmlformats.org/officeDocument/2006/relationships/image" Target="../media/image232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3.wmf"/><Relationship Id="rId13" Type="http://schemas.openxmlformats.org/officeDocument/2006/relationships/image" Target="../media/image248.wmf"/><Relationship Id="rId3" Type="http://schemas.openxmlformats.org/officeDocument/2006/relationships/image" Target="../media/image238.wmf"/><Relationship Id="rId7" Type="http://schemas.openxmlformats.org/officeDocument/2006/relationships/image" Target="../media/image242.wmf"/><Relationship Id="rId12" Type="http://schemas.openxmlformats.org/officeDocument/2006/relationships/image" Target="../media/image247.wmf"/><Relationship Id="rId2" Type="http://schemas.openxmlformats.org/officeDocument/2006/relationships/image" Target="../media/image237.wmf"/><Relationship Id="rId1" Type="http://schemas.openxmlformats.org/officeDocument/2006/relationships/image" Target="../media/image236.wmf"/><Relationship Id="rId6" Type="http://schemas.openxmlformats.org/officeDocument/2006/relationships/image" Target="../media/image241.wmf"/><Relationship Id="rId11" Type="http://schemas.openxmlformats.org/officeDocument/2006/relationships/image" Target="../media/image246.wmf"/><Relationship Id="rId5" Type="http://schemas.openxmlformats.org/officeDocument/2006/relationships/image" Target="../media/image240.wmf"/><Relationship Id="rId10" Type="http://schemas.openxmlformats.org/officeDocument/2006/relationships/image" Target="../media/image245.wmf"/><Relationship Id="rId4" Type="http://schemas.openxmlformats.org/officeDocument/2006/relationships/image" Target="../media/image239.wmf"/><Relationship Id="rId9" Type="http://schemas.openxmlformats.org/officeDocument/2006/relationships/image" Target="../media/image244.wmf"/><Relationship Id="rId14" Type="http://schemas.openxmlformats.org/officeDocument/2006/relationships/image" Target="../media/image24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15.wmf"/><Relationship Id="rId18" Type="http://schemas.openxmlformats.org/officeDocument/2006/relationships/image" Target="../media/image1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17" Type="http://schemas.openxmlformats.org/officeDocument/2006/relationships/image" Target="../media/image37.wmf"/><Relationship Id="rId2" Type="http://schemas.openxmlformats.org/officeDocument/2006/relationships/image" Target="../media/image24.wmf"/><Relationship Id="rId16" Type="http://schemas.openxmlformats.org/officeDocument/2006/relationships/image" Target="../media/image36.wmf"/><Relationship Id="rId20" Type="http://schemas.openxmlformats.org/officeDocument/2006/relationships/image" Target="../media/image39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5" Type="http://schemas.openxmlformats.org/officeDocument/2006/relationships/image" Target="../media/image35.wmf"/><Relationship Id="rId10" Type="http://schemas.openxmlformats.org/officeDocument/2006/relationships/image" Target="../media/image32.wmf"/><Relationship Id="rId19" Type="http://schemas.openxmlformats.org/officeDocument/2006/relationships/image" Target="../media/image38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Relationship Id="rId1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image" Target="../media/image52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12" Type="http://schemas.openxmlformats.org/officeDocument/2006/relationships/image" Target="../media/image51.wmf"/><Relationship Id="rId17" Type="http://schemas.openxmlformats.org/officeDocument/2006/relationships/image" Target="../media/image56.wmf"/><Relationship Id="rId2" Type="http://schemas.openxmlformats.org/officeDocument/2006/relationships/image" Target="../media/image41.wmf"/><Relationship Id="rId16" Type="http://schemas.openxmlformats.org/officeDocument/2006/relationships/image" Target="../media/image55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5" Type="http://schemas.openxmlformats.org/officeDocument/2006/relationships/image" Target="../media/image5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Relationship Id="rId14" Type="http://schemas.openxmlformats.org/officeDocument/2006/relationships/image" Target="../media/image5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image" Target="../media/image69.wmf"/><Relationship Id="rId18" Type="http://schemas.openxmlformats.org/officeDocument/2006/relationships/image" Target="../media/image74.wmf"/><Relationship Id="rId3" Type="http://schemas.openxmlformats.org/officeDocument/2006/relationships/image" Target="../media/image59.wmf"/><Relationship Id="rId21" Type="http://schemas.openxmlformats.org/officeDocument/2006/relationships/image" Target="../media/image77.wmf"/><Relationship Id="rId7" Type="http://schemas.openxmlformats.org/officeDocument/2006/relationships/image" Target="../media/image63.wmf"/><Relationship Id="rId12" Type="http://schemas.openxmlformats.org/officeDocument/2006/relationships/image" Target="../media/image68.wmf"/><Relationship Id="rId17" Type="http://schemas.openxmlformats.org/officeDocument/2006/relationships/image" Target="../media/image73.wmf"/><Relationship Id="rId2" Type="http://schemas.openxmlformats.org/officeDocument/2006/relationships/image" Target="../media/image58.wmf"/><Relationship Id="rId16" Type="http://schemas.openxmlformats.org/officeDocument/2006/relationships/image" Target="../media/image72.wmf"/><Relationship Id="rId20" Type="http://schemas.openxmlformats.org/officeDocument/2006/relationships/image" Target="../media/image76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11" Type="http://schemas.openxmlformats.org/officeDocument/2006/relationships/image" Target="../media/image67.wmf"/><Relationship Id="rId5" Type="http://schemas.openxmlformats.org/officeDocument/2006/relationships/image" Target="../media/image61.wmf"/><Relationship Id="rId15" Type="http://schemas.openxmlformats.org/officeDocument/2006/relationships/image" Target="../media/image71.wmf"/><Relationship Id="rId10" Type="http://schemas.openxmlformats.org/officeDocument/2006/relationships/image" Target="../media/image66.wmf"/><Relationship Id="rId19" Type="http://schemas.openxmlformats.org/officeDocument/2006/relationships/image" Target="../media/image75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Relationship Id="rId14" Type="http://schemas.openxmlformats.org/officeDocument/2006/relationships/image" Target="../media/image70.wmf"/><Relationship Id="rId22" Type="http://schemas.openxmlformats.org/officeDocument/2006/relationships/image" Target="../media/image7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84.wmf"/><Relationship Id="rId3" Type="http://schemas.openxmlformats.org/officeDocument/2006/relationships/image" Target="../media/image59.wmf"/><Relationship Id="rId7" Type="http://schemas.openxmlformats.org/officeDocument/2006/relationships/image" Target="../media/image79.wmf"/><Relationship Id="rId12" Type="http://schemas.openxmlformats.org/officeDocument/2006/relationships/image" Target="../media/image83.wmf"/><Relationship Id="rId2" Type="http://schemas.openxmlformats.org/officeDocument/2006/relationships/image" Target="../media/image58.wmf"/><Relationship Id="rId16" Type="http://schemas.openxmlformats.org/officeDocument/2006/relationships/image" Target="../media/image73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11" Type="http://schemas.openxmlformats.org/officeDocument/2006/relationships/image" Target="../media/image82.wmf"/><Relationship Id="rId5" Type="http://schemas.openxmlformats.org/officeDocument/2006/relationships/image" Target="../media/image61.wmf"/><Relationship Id="rId15" Type="http://schemas.openxmlformats.org/officeDocument/2006/relationships/image" Target="../media/image86.wmf"/><Relationship Id="rId10" Type="http://schemas.openxmlformats.org/officeDocument/2006/relationships/image" Target="../media/image65.wmf"/><Relationship Id="rId4" Type="http://schemas.openxmlformats.org/officeDocument/2006/relationships/image" Target="../media/image60.wmf"/><Relationship Id="rId9" Type="http://schemas.openxmlformats.org/officeDocument/2006/relationships/image" Target="../media/image81.wmf"/><Relationship Id="rId14" Type="http://schemas.openxmlformats.org/officeDocument/2006/relationships/image" Target="../media/image8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image" Target="../media/image96.wmf"/><Relationship Id="rId18" Type="http://schemas.openxmlformats.org/officeDocument/2006/relationships/image" Target="../media/image6.wmf"/><Relationship Id="rId26" Type="http://schemas.openxmlformats.org/officeDocument/2006/relationships/image" Target="../media/image108.wmf"/><Relationship Id="rId3" Type="http://schemas.openxmlformats.org/officeDocument/2006/relationships/image" Target="../media/image88.wmf"/><Relationship Id="rId21" Type="http://schemas.openxmlformats.org/officeDocument/2006/relationships/image" Target="../media/image103.wmf"/><Relationship Id="rId34" Type="http://schemas.openxmlformats.org/officeDocument/2006/relationships/image" Target="../media/image116.wmf"/><Relationship Id="rId7" Type="http://schemas.openxmlformats.org/officeDocument/2006/relationships/image" Target="../media/image32.wmf"/><Relationship Id="rId12" Type="http://schemas.openxmlformats.org/officeDocument/2006/relationships/image" Target="../media/image95.wmf"/><Relationship Id="rId17" Type="http://schemas.openxmlformats.org/officeDocument/2006/relationships/image" Target="../media/image100.wmf"/><Relationship Id="rId25" Type="http://schemas.openxmlformats.org/officeDocument/2006/relationships/image" Target="../media/image107.wmf"/><Relationship Id="rId33" Type="http://schemas.openxmlformats.org/officeDocument/2006/relationships/image" Target="../media/image115.wmf"/><Relationship Id="rId38" Type="http://schemas.openxmlformats.org/officeDocument/2006/relationships/image" Target="../media/image120.wmf"/><Relationship Id="rId2" Type="http://schemas.openxmlformats.org/officeDocument/2006/relationships/image" Target="../media/image39.wmf"/><Relationship Id="rId16" Type="http://schemas.openxmlformats.org/officeDocument/2006/relationships/image" Target="../media/image99.wmf"/><Relationship Id="rId20" Type="http://schemas.openxmlformats.org/officeDocument/2006/relationships/image" Target="../media/image102.wmf"/><Relationship Id="rId29" Type="http://schemas.openxmlformats.org/officeDocument/2006/relationships/image" Target="../media/image111.wmf"/><Relationship Id="rId1" Type="http://schemas.openxmlformats.org/officeDocument/2006/relationships/image" Target="../media/image87.wmf"/><Relationship Id="rId6" Type="http://schemas.openxmlformats.org/officeDocument/2006/relationships/image" Target="../media/image90.wmf"/><Relationship Id="rId11" Type="http://schemas.openxmlformats.org/officeDocument/2006/relationships/image" Target="../media/image94.wmf"/><Relationship Id="rId24" Type="http://schemas.openxmlformats.org/officeDocument/2006/relationships/image" Target="../media/image106.wmf"/><Relationship Id="rId32" Type="http://schemas.openxmlformats.org/officeDocument/2006/relationships/image" Target="../media/image114.wmf"/><Relationship Id="rId37" Type="http://schemas.openxmlformats.org/officeDocument/2006/relationships/image" Target="../media/image119.wmf"/><Relationship Id="rId5" Type="http://schemas.openxmlformats.org/officeDocument/2006/relationships/image" Target="../media/image89.wmf"/><Relationship Id="rId15" Type="http://schemas.openxmlformats.org/officeDocument/2006/relationships/image" Target="../media/image98.wmf"/><Relationship Id="rId23" Type="http://schemas.openxmlformats.org/officeDocument/2006/relationships/image" Target="../media/image105.wmf"/><Relationship Id="rId28" Type="http://schemas.openxmlformats.org/officeDocument/2006/relationships/image" Target="../media/image110.wmf"/><Relationship Id="rId36" Type="http://schemas.openxmlformats.org/officeDocument/2006/relationships/image" Target="../media/image118.wmf"/><Relationship Id="rId10" Type="http://schemas.openxmlformats.org/officeDocument/2006/relationships/image" Target="../media/image93.wmf"/><Relationship Id="rId19" Type="http://schemas.openxmlformats.org/officeDocument/2006/relationships/image" Target="../media/image101.wmf"/><Relationship Id="rId31" Type="http://schemas.openxmlformats.org/officeDocument/2006/relationships/image" Target="../media/image113.wmf"/><Relationship Id="rId4" Type="http://schemas.openxmlformats.org/officeDocument/2006/relationships/image" Target="../media/image24.wmf"/><Relationship Id="rId9" Type="http://schemas.openxmlformats.org/officeDocument/2006/relationships/image" Target="../media/image92.wmf"/><Relationship Id="rId14" Type="http://schemas.openxmlformats.org/officeDocument/2006/relationships/image" Target="../media/image97.wmf"/><Relationship Id="rId22" Type="http://schemas.openxmlformats.org/officeDocument/2006/relationships/image" Target="../media/image104.wmf"/><Relationship Id="rId27" Type="http://schemas.openxmlformats.org/officeDocument/2006/relationships/image" Target="../media/image109.wmf"/><Relationship Id="rId30" Type="http://schemas.openxmlformats.org/officeDocument/2006/relationships/image" Target="../media/image112.wmf"/><Relationship Id="rId35" Type="http://schemas.openxmlformats.org/officeDocument/2006/relationships/image" Target="../media/image11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image" Target="../media/image123.wmf"/><Relationship Id="rId7" Type="http://schemas.openxmlformats.org/officeDocument/2006/relationships/image" Target="../media/image127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6" Type="http://schemas.openxmlformats.org/officeDocument/2006/relationships/image" Target="../media/image126.wmf"/><Relationship Id="rId5" Type="http://schemas.openxmlformats.org/officeDocument/2006/relationships/image" Target="../media/image125.wmf"/><Relationship Id="rId10" Type="http://schemas.openxmlformats.org/officeDocument/2006/relationships/image" Target="../media/image130.wmf"/><Relationship Id="rId4" Type="http://schemas.openxmlformats.org/officeDocument/2006/relationships/image" Target="../media/image124.wmf"/><Relationship Id="rId9" Type="http://schemas.openxmlformats.org/officeDocument/2006/relationships/image" Target="../media/image12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wmf"/><Relationship Id="rId13" Type="http://schemas.openxmlformats.org/officeDocument/2006/relationships/image" Target="../media/image142.wmf"/><Relationship Id="rId18" Type="http://schemas.openxmlformats.org/officeDocument/2006/relationships/image" Target="../media/image147.wmf"/><Relationship Id="rId3" Type="http://schemas.openxmlformats.org/officeDocument/2006/relationships/image" Target="../media/image133.wmf"/><Relationship Id="rId7" Type="http://schemas.openxmlformats.org/officeDocument/2006/relationships/image" Target="../media/image137.wmf"/><Relationship Id="rId12" Type="http://schemas.openxmlformats.org/officeDocument/2006/relationships/image" Target="../media/image141.wmf"/><Relationship Id="rId17" Type="http://schemas.openxmlformats.org/officeDocument/2006/relationships/image" Target="../media/image146.wmf"/><Relationship Id="rId2" Type="http://schemas.openxmlformats.org/officeDocument/2006/relationships/image" Target="../media/image132.wmf"/><Relationship Id="rId16" Type="http://schemas.openxmlformats.org/officeDocument/2006/relationships/image" Target="../media/image145.wmf"/><Relationship Id="rId1" Type="http://schemas.openxmlformats.org/officeDocument/2006/relationships/image" Target="../media/image131.wmf"/><Relationship Id="rId6" Type="http://schemas.openxmlformats.org/officeDocument/2006/relationships/image" Target="../media/image136.wmf"/><Relationship Id="rId11" Type="http://schemas.openxmlformats.org/officeDocument/2006/relationships/image" Target="../media/image140.wmf"/><Relationship Id="rId5" Type="http://schemas.openxmlformats.org/officeDocument/2006/relationships/image" Target="../media/image135.wmf"/><Relationship Id="rId15" Type="http://schemas.openxmlformats.org/officeDocument/2006/relationships/image" Target="../media/image144.wmf"/><Relationship Id="rId10" Type="http://schemas.openxmlformats.org/officeDocument/2006/relationships/image" Target="../media/image139.wmf"/><Relationship Id="rId4" Type="http://schemas.openxmlformats.org/officeDocument/2006/relationships/image" Target="../media/image134.wmf"/><Relationship Id="rId9" Type="http://schemas.openxmlformats.org/officeDocument/2006/relationships/image" Target="../media/image129.wmf"/><Relationship Id="rId14" Type="http://schemas.openxmlformats.org/officeDocument/2006/relationships/image" Target="../media/image1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0147" y="8816396"/>
            <a:ext cx="3029585" cy="464106"/>
          </a:xfrm>
          <a:prstGeom prst="rect">
            <a:avLst/>
          </a:prstGeom>
          <a:noFill/>
        </p:spPr>
        <p:txBody>
          <a:bodyPr lIns="92985" tIns="46493" rIns="92985" bIns="46493"/>
          <a:lstStyle/>
          <a:p>
            <a:fld id="{CB3C1DF4-F9F2-4599-BA1B-9FCCF1195084}" type="slidenum">
              <a:rPr lang="en-US"/>
              <a:pPr/>
              <a:t>17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prstGeom prst="rect">
            <a:avLst/>
          </a:prstGeo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135" y="4409004"/>
            <a:ext cx="5593080" cy="4176951"/>
          </a:xfrm>
          <a:prstGeom prst="rect">
            <a:avLst/>
          </a:prstGeom>
          <a:noFill/>
          <a:ln/>
        </p:spPr>
        <p:txBody>
          <a:bodyPr lIns="92985" tIns="46493" rIns="92985" bIns="46493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0147" y="8816396"/>
            <a:ext cx="3029585" cy="464106"/>
          </a:xfrm>
          <a:prstGeom prst="rect">
            <a:avLst/>
          </a:prstGeom>
          <a:noFill/>
        </p:spPr>
        <p:txBody>
          <a:bodyPr lIns="92985" tIns="46493" rIns="92985" bIns="46493"/>
          <a:lstStyle/>
          <a:p>
            <a:fld id="{EB727F46-D598-480F-B17D-107F66E0E63D}" type="slidenum">
              <a:rPr lang="en-US"/>
              <a:pPr/>
              <a:t>18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prstGeom prst="rect">
            <a:avLst/>
          </a:prstGeo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135" y="4409004"/>
            <a:ext cx="5593080" cy="4176951"/>
          </a:xfrm>
          <a:prstGeom prst="rect">
            <a:avLst/>
          </a:prstGeom>
          <a:noFill/>
          <a:ln/>
        </p:spPr>
        <p:txBody>
          <a:bodyPr lIns="92985" tIns="46493" rIns="92985" bIns="46493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0147" y="8816396"/>
            <a:ext cx="3029585" cy="464106"/>
          </a:xfrm>
          <a:prstGeom prst="rect">
            <a:avLst/>
          </a:prstGeom>
          <a:noFill/>
        </p:spPr>
        <p:txBody>
          <a:bodyPr lIns="92985" tIns="46493" rIns="92985" bIns="46493"/>
          <a:lstStyle/>
          <a:p>
            <a:fld id="{98713B62-61CD-4925-BF90-FEECE5C383D9}" type="slidenum">
              <a:rPr lang="en-US"/>
              <a:pPr/>
              <a:t>19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prstGeom prst="rect">
            <a:avLst/>
          </a:prstGeo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135" y="4409004"/>
            <a:ext cx="5593080" cy="4176951"/>
          </a:xfrm>
          <a:prstGeom prst="rect">
            <a:avLst/>
          </a:prstGeom>
          <a:noFill/>
          <a:ln/>
        </p:spPr>
        <p:txBody>
          <a:bodyPr lIns="92985" tIns="46493" rIns="92985" bIns="46493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0147" y="8816396"/>
            <a:ext cx="3029585" cy="464106"/>
          </a:xfrm>
          <a:prstGeom prst="rect">
            <a:avLst/>
          </a:prstGeom>
          <a:noFill/>
        </p:spPr>
        <p:txBody>
          <a:bodyPr lIns="92985" tIns="46493" rIns="92985" bIns="46493"/>
          <a:lstStyle/>
          <a:p>
            <a:fld id="{65FB0F2F-818E-4332-B8C6-904FDB17A16B}" type="slidenum">
              <a:rPr lang="en-US"/>
              <a:pPr/>
              <a:t>20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prstGeom prst="rect">
            <a:avLst/>
          </a:prstGeo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135" y="4409004"/>
            <a:ext cx="5593080" cy="4176951"/>
          </a:xfrm>
          <a:prstGeom prst="rect">
            <a:avLst/>
          </a:prstGeom>
          <a:noFill/>
          <a:ln/>
        </p:spPr>
        <p:txBody>
          <a:bodyPr lIns="92985" tIns="46493" rIns="92985" bIns="46493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0147" y="8816396"/>
            <a:ext cx="3029585" cy="464106"/>
          </a:xfrm>
          <a:prstGeom prst="rect">
            <a:avLst/>
          </a:prstGeom>
          <a:noFill/>
        </p:spPr>
        <p:txBody>
          <a:bodyPr lIns="92985" tIns="46493" rIns="92985" bIns="46493"/>
          <a:lstStyle/>
          <a:p>
            <a:fld id="{D5EE69DA-3FD9-4342-9D48-1414426588B0}" type="slidenum">
              <a:rPr lang="en-US"/>
              <a:pPr/>
              <a:t>21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prstGeom prst="rect">
            <a:avLst/>
          </a:prstGeo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135" y="4409004"/>
            <a:ext cx="5593080" cy="4176951"/>
          </a:xfrm>
          <a:prstGeom prst="rect">
            <a:avLst/>
          </a:prstGeom>
          <a:noFill/>
          <a:ln/>
        </p:spPr>
        <p:txBody>
          <a:bodyPr lIns="92985" tIns="46493" rIns="92985" bIns="46493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0147" y="8816396"/>
            <a:ext cx="3029585" cy="464106"/>
          </a:xfrm>
          <a:prstGeom prst="rect">
            <a:avLst/>
          </a:prstGeom>
          <a:noFill/>
        </p:spPr>
        <p:txBody>
          <a:bodyPr lIns="92985" tIns="46493" rIns="92985" bIns="46493"/>
          <a:lstStyle/>
          <a:p>
            <a:fld id="{8923EB57-29F3-4E1D-A705-38D18C457292}" type="slidenum">
              <a:rPr lang="en-US"/>
              <a:pPr/>
              <a:t>22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prstGeom prst="rect">
            <a:avLst/>
          </a:prstGeo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135" y="4409004"/>
            <a:ext cx="5593080" cy="4176951"/>
          </a:xfrm>
          <a:prstGeom prst="rect">
            <a:avLst/>
          </a:prstGeom>
          <a:noFill/>
          <a:ln/>
        </p:spPr>
        <p:txBody>
          <a:bodyPr lIns="92985" tIns="46493" rIns="92985" bIns="46493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0147" y="8816396"/>
            <a:ext cx="3029585" cy="464106"/>
          </a:xfrm>
          <a:prstGeom prst="rect">
            <a:avLst/>
          </a:prstGeom>
          <a:noFill/>
        </p:spPr>
        <p:txBody>
          <a:bodyPr lIns="92985" tIns="46493" rIns="92985" bIns="46493"/>
          <a:lstStyle/>
          <a:p>
            <a:fld id="{F58B01B0-8107-4209-9F6E-6A753E56896C}" type="slidenum">
              <a:rPr lang="en-US"/>
              <a:pPr/>
              <a:t>23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prstGeom prst="rect">
            <a:avLst/>
          </a:prstGeo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135" y="4409004"/>
            <a:ext cx="5593080" cy="4176951"/>
          </a:xfrm>
          <a:prstGeom prst="rect">
            <a:avLst/>
          </a:prstGeom>
          <a:noFill/>
          <a:ln/>
        </p:spPr>
        <p:txBody>
          <a:bodyPr lIns="92985" tIns="46493" rIns="92985" bIns="46493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5CD5A-D307-4C6A-8B87-2EDCD162F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259B3-2788-4020-BD71-4A84C9E36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E918F-267B-456E-9910-1F3EB0381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05CE0-E101-422E-81CC-18F49BB5F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BD69C-F2BA-4F12-9B98-30F0D125F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52047-6364-49CF-BE43-0EBC55302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5D4C2-A9A0-45DF-A450-7EF55EA12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9A1F9-86D0-479F-90E1-369BD55EA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7B84E-901A-4D7A-8FC7-213F39D73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34499-846C-4D6F-A891-911EC4B2F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75C8E-513B-4F2E-A795-71E76FBF0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16B9146-CBDB-4FBA-8018-E04B4C761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21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20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4.bin"/><Relationship Id="rId13" Type="http://schemas.openxmlformats.org/officeDocument/2006/relationships/oleObject" Target="../embeddings/oleObject219.bin"/><Relationship Id="rId18" Type="http://schemas.openxmlformats.org/officeDocument/2006/relationships/oleObject" Target="../embeddings/oleObject224.bin"/><Relationship Id="rId26" Type="http://schemas.openxmlformats.org/officeDocument/2006/relationships/oleObject" Target="../embeddings/oleObject232.bin"/><Relationship Id="rId3" Type="http://schemas.openxmlformats.org/officeDocument/2006/relationships/oleObject" Target="../embeddings/oleObject209.bin"/><Relationship Id="rId21" Type="http://schemas.openxmlformats.org/officeDocument/2006/relationships/oleObject" Target="../embeddings/oleObject227.bin"/><Relationship Id="rId7" Type="http://schemas.openxmlformats.org/officeDocument/2006/relationships/oleObject" Target="../embeddings/oleObject213.bin"/><Relationship Id="rId12" Type="http://schemas.openxmlformats.org/officeDocument/2006/relationships/oleObject" Target="../embeddings/oleObject218.bin"/><Relationship Id="rId17" Type="http://schemas.openxmlformats.org/officeDocument/2006/relationships/oleObject" Target="../embeddings/oleObject223.bin"/><Relationship Id="rId25" Type="http://schemas.openxmlformats.org/officeDocument/2006/relationships/oleObject" Target="../embeddings/oleObject23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2.bin"/><Relationship Id="rId20" Type="http://schemas.openxmlformats.org/officeDocument/2006/relationships/oleObject" Target="../embeddings/oleObject22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2.bin"/><Relationship Id="rId11" Type="http://schemas.openxmlformats.org/officeDocument/2006/relationships/oleObject" Target="../embeddings/oleObject217.bin"/><Relationship Id="rId24" Type="http://schemas.openxmlformats.org/officeDocument/2006/relationships/oleObject" Target="../embeddings/oleObject230.bin"/><Relationship Id="rId5" Type="http://schemas.openxmlformats.org/officeDocument/2006/relationships/oleObject" Target="../embeddings/oleObject211.bin"/><Relationship Id="rId15" Type="http://schemas.openxmlformats.org/officeDocument/2006/relationships/oleObject" Target="../embeddings/oleObject221.bin"/><Relationship Id="rId23" Type="http://schemas.openxmlformats.org/officeDocument/2006/relationships/oleObject" Target="../embeddings/oleObject229.bin"/><Relationship Id="rId28" Type="http://schemas.openxmlformats.org/officeDocument/2006/relationships/oleObject" Target="../embeddings/oleObject234.bin"/><Relationship Id="rId10" Type="http://schemas.openxmlformats.org/officeDocument/2006/relationships/oleObject" Target="../embeddings/oleObject216.bin"/><Relationship Id="rId19" Type="http://schemas.openxmlformats.org/officeDocument/2006/relationships/oleObject" Target="../embeddings/oleObject225.bin"/><Relationship Id="rId4" Type="http://schemas.openxmlformats.org/officeDocument/2006/relationships/oleObject" Target="../embeddings/oleObject210.bin"/><Relationship Id="rId9" Type="http://schemas.openxmlformats.org/officeDocument/2006/relationships/oleObject" Target="../embeddings/oleObject215.bin"/><Relationship Id="rId14" Type="http://schemas.openxmlformats.org/officeDocument/2006/relationships/oleObject" Target="../embeddings/oleObject220.bin"/><Relationship Id="rId22" Type="http://schemas.openxmlformats.org/officeDocument/2006/relationships/oleObject" Target="../embeddings/oleObject228.bin"/><Relationship Id="rId27" Type="http://schemas.openxmlformats.org/officeDocument/2006/relationships/oleObject" Target="../embeddings/oleObject23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0.bin"/><Relationship Id="rId13" Type="http://schemas.openxmlformats.org/officeDocument/2006/relationships/oleObject" Target="../embeddings/oleObject245.bin"/><Relationship Id="rId18" Type="http://schemas.openxmlformats.org/officeDocument/2006/relationships/oleObject" Target="../embeddings/oleObject250.bin"/><Relationship Id="rId26" Type="http://schemas.openxmlformats.org/officeDocument/2006/relationships/oleObject" Target="../embeddings/oleObject258.bin"/><Relationship Id="rId3" Type="http://schemas.openxmlformats.org/officeDocument/2006/relationships/oleObject" Target="../embeddings/oleObject235.bin"/><Relationship Id="rId21" Type="http://schemas.openxmlformats.org/officeDocument/2006/relationships/oleObject" Target="../embeddings/oleObject253.bin"/><Relationship Id="rId34" Type="http://schemas.openxmlformats.org/officeDocument/2006/relationships/oleObject" Target="../embeddings/oleObject266.bin"/><Relationship Id="rId7" Type="http://schemas.openxmlformats.org/officeDocument/2006/relationships/oleObject" Target="../embeddings/oleObject239.bin"/><Relationship Id="rId12" Type="http://schemas.openxmlformats.org/officeDocument/2006/relationships/oleObject" Target="../embeddings/oleObject244.bin"/><Relationship Id="rId17" Type="http://schemas.openxmlformats.org/officeDocument/2006/relationships/oleObject" Target="../embeddings/oleObject249.bin"/><Relationship Id="rId25" Type="http://schemas.openxmlformats.org/officeDocument/2006/relationships/oleObject" Target="../embeddings/oleObject257.bin"/><Relationship Id="rId33" Type="http://schemas.openxmlformats.org/officeDocument/2006/relationships/oleObject" Target="../embeddings/oleObject26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8.bin"/><Relationship Id="rId20" Type="http://schemas.openxmlformats.org/officeDocument/2006/relationships/oleObject" Target="../embeddings/oleObject252.bin"/><Relationship Id="rId29" Type="http://schemas.openxmlformats.org/officeDocument/2006/relationships/oleObject" Target="../embeddings/oleObject261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38.bin"/><Relationship Id="rId11" Type="http://schemas.openxmlformats.org/officeDocument/2006/relationships/oleObject" Target="../embeddings/oleObject243.bin"/><Relationship Id="rId24" Type="http://schemas.openxmlformats.org/officeDocument/2006/relationships/oleObject" Target="../embeddings/oleObject256.bin"/><Relationship Id="rId32" Type="http://schemas.openxmlformats.org/officeDocument/2006/relationships/oleObject" Target="../embeddings/oleObject264.bin"/><Relationship Id="rId5" Type="http://schemas.openxmlformats.org/officeDocument/2006/relationships/oleObject" Target="../embeddings/oleObject237.bin"/><Relationship Id="rId15" Type="http://schemas.openxmlformats.org/officeDocument/2006/relationships/oleObject" Target="../embeddings/oleObject247.bin"/><Relationship Id="rId23" Type="http://schemas.openxmlformats.org/officeDocument/2006/relationships/oleObject" Target="../embeddings/oleObject255.bin"/><Relationship Id="rId28" Type="http://schemas.openxmlformats.org/officeDocument/2006/relationships/oleObject" Target="../embeddings/oleObject260.bin"/><Relationship Id="rId10" Type="http://schemas.openxmlformats.org/officeDocument/2006/relationships/oleObject" Target="../embeddings/oleObject242.bin"/><Relationship Id="rId19" Type="http://schemas.openxmlformats.org/officeDocument/2006/relationships/oleObject" Target="../embeddings/oleObject251.bin"/><Relationship Id="rId31" Type="http://schemas.openxmlformats.org/officeDocument/2006/relationships/oleObject" Target="../embeddings/oleObject263.bin"/><Relationship Id="rId4" Type="http://schemas.openxmlformats.org/officeDocument/2006/relationships/oleObject" Target="../embeddings/oleObject236.bin"/><Relationship Id="rId9" Type="http://schemas.openxmlformats.org/officeDocument/2006/relationships/oleObject" Target="../embeddings/oleObject241.bin"/><Relationship Id="rId14" Type="http://schemas.openxmlformats.org/officeDocument/2006/relationships/oleObject" Target="../embeddings/oleObject246.bin"/><Relationship Id="rId22" Type="http://schemas.openxmlformats.org/officeDocument/2006/relationships/oleObject" Target="../embeddings/oleObject254.bin"/><Relationship Id="rId27" Type="http://schemas.openxmlformats.org/officeDocument/2006/relationships/oleObject" Target="../embeddings/oleObject259.bin"/><Relationship Id="rId30" Type="http://schemas.openxmlformats.org/officeDocument/2006/relationships/oleObject" Target="../embeddings/oleObject262.bin"/><Relationship Id="rId35" Type="http://schemas.openxmlformats.org/officeDocument/2006/relationships/oleObject" Target="../embeddings/oleObject26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3.bin"/><Relationship Id="rId13" Type="http://schemas.openxmlformats.org/officeDocument/2006/relationships/oleObject" Target="../embeddings/oleObject278.bin"/><Relationship Id="rId18" Type="http://schemas.openxmlformats.org/officeDocument/2006/relationships/oleObject" Target="../embeddings/oleObject283.bin"/><Relationship Id="rId26" Type="http://schemas.openxmlformats.org/officeDocument/2006/relationships/oleObject" Target="../embeddings/oleObject291.bin"/><Relationship Id="rId3" Type="http://schemas.openxmlformats.org/officeDocument/2006/relationships/oleObject" Target="../embeddings/oleObject268.bin"/><Relationship Id="rId21" Type="http://schemas.openxmlformats.org/officeDocument/2006/relationships/oleObject" Target="../embeddings/oleObject286.bin"/><Relationship Id="rId7" Type="http://schemas.openxmlformats.org/officeDocument/2006/relationships/oleObject" Target="../embeddings/oleObject272.bin"/><Relationship Id="rId12" Type="http://schemas.openxmlformats.org/officeDocument/2006/relationships/oleObject" Target="../embeddings/oleObject277.bin"/><Relationship Id="rId17" Type="http://schemas.openxmlformats.org/officeDocument/2006/relationships/oleObject" Target="../embeddings/oleObject282.bin"/><Relationship Id="rId25" Type="http://schemas.openxmlformats.org/officeDocument/2006/relationships/oleObject" Target="../embeddings/oleObject29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1.bin"/><Relationship Id="rId20" Type="http://schemas.openxmlformats.org/officeDocument/2006/relationships/oleObject" Target="../embeddings/oleObject285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71.bin"/><Relationship Id="rId11" Type="http://schemas.openxmlformats.org/officeDocument/2006/relationships/oleObject" Target="../embeddings/oleObject276.bin"/><Relationship Id="rId24" Type="http://schemas.openxmlformats.org/officeDocument/2006/relationships/oleObject" Target="../embeddings/oleObject289.bin"/><Relationship Id="rId5" Type="http://schemas.openxmlformats.org/officeDocument/2006/relationships/oleObject" Target="../embeddings/oleObject270.bin"/><Relationship Id="rId15" Type="http://schemas.openxmlformats.org/officeDocument/2006/relationships/oleObject" Target="../embeddings/oleObject280.bin"/><Relationship Id="rId23" Type="http://schemas.openxmlformats.org/officeDocument/2006/relationships/oleObject" Target="../embeddings/oleObject288.bin"/><Relationship Id="rId28" Type="http://schemas.openxmlformats.org/officeDocument/2006/relationships/oleObject" Target="../embeddings/oleObject293.bin"/><Relationship Id="rId10" Type="http://schemas.openxmlformats.org/officeDocument/2006/relationships/oleObject" Target="../embeddings/oleObject275.bin"/><Relationship Id="rId19" Type="http://schemas.openxmlformats.org/officeDocument/2006/relationships/oleObject" Target="../embeddings/oleObject284.bin"/><Relationship Id="rId4" Type="http://schemas.openxmlformats.org/officeDocument/2006/relationships/oleObject" Target="../embeddings/oleObject269.bin"/><Relationship Id="rId9" Type="http://schemas.openxmlformats.org/officeDocument/2006/relationships/oleObject" Target="../embeddings/oleObject274.bin"/><Relationship Id="rId14" Type="http://schemas.openxmlformats.org/officeDocument/2006/relationships/oleObject" Target="../embeddings/oleObject279.bin"/><Relationship Id="rId22" Type="http://schemas.openxmlformats.org/officeDocument/2006/relationships/oleObject" Target="../embeddings/oleObject287.bin"/><Relationship Id="rId27" Type="http://schemas.openxmlformats.org/officeDocument/2006/relationships/oleObject" Target="../embeddings/oleObject29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9.bin"/><Relationship Id="rId3" Type="http://schemas.openxmlformats.org/officeDocument/2006/relationships/oleObject" Target="../embeddings/oleObject294.bin"/><Relationship Id="rId7" Type="http://schemas.openxmlformats.org/officeDocument/2006/relationships/oleObject" Target="../embeddings/oleObject29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97.bin"/><Relationship Id="rId5" Type="http://schemas.openxmlformats.org/officeDocument/2006/relationships/oleObject" Target="../embeddings/oleObject296.bin"/><Relationship Id="rId4" Type="http://schemas.openxmlformats.org/officeDocument/2006/relationships/oleObject" Target="../embeddings/oleObject29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5.bin"/><Relationship Id="rId13" Type="http://schemas.openxmlformats.org/officeDocument/2006/relationships/oleObject" Target="../embeddings/oleObject310.bin"/><Relationship Id="rId18" Type="http://schemas.openxmlformats.org/officeDocument/2006/relationships/oleObject" Target="../embeddings/oleObject315.bin"/><Relationship Id="rId3" Type="http://schemas.openxmlformats.org/officeDocument/2006/relationships/oleObject" Target="../embeddings/oleObject300.bin"/><Relationship Id="rId21" Type="http://schemas.openxmlformats.org/officeDocument/2006/relationships/oleObject" Target="../embeddings/oleObject318.bin"/><Relationship Id="rId7" Type="http://schemas.openxmlformats.org/officeDocument/2006/relationships/oleObject" Target="../embeddings/oleObject304.bin"/><Relationship Id="rId12" Type="http://schemas.openxmlformats.org/officeDocument/2006/relationships/oleObject" Target="../embeddings/oleObject309.bin"/><Relationship Id="rId17" Type="http://schemas.openxmlformats.org/officeDocument/2006/relationships/oleObject" Target="../embeddings/oleObject314.bin"/><Relationship Id="rId25" Type="http://schemas.openxmlformats.org/officeDocument/2006/relationships/oleObject" Target="../embeddings/oleObject32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13.bin"/><Relationship Id="rId20" Type="http://schemas.openxmlformats.org/officeDocument/2006/relationships/oleObject" Target="../embeddings/oleObject317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03.bin"/><Relationship Id="rId11" Type="http://schemas.openxmlformats.org/officeDocument/2006/relationships/oleObject" Target="../embeddings/oleObject308.bin"/><Relationship Id="rId24" Type="http://schemas.openxmlformats.org/officeDocument/2006/relationships/oleObject" Target="../embeddings/oleObject321.bin"/><Relationship Id="rId5" Type="http://schemas.openxmlformats.org/officeDocument/2006/relationships/oleObject" Target="../embeddings/oleObject302.bin"/><Relationship Id="rId15" Type="http://schemas.openxmlformats.org/officeDocument/2006/relationships/oleObject" Target="../embeddings/oleObject312.bin"/><Relationship Id="rId23" Type="http://schemas.openxmlformats.org/officeDocument/2006/relationships/oleObject" Target="../embeddings/oleObject320.bin"/><Relationship Id="rId10" Type="http://schemas.openxmlformats.org/officeDocument/2006/relationships/oleObject" Target="../embeddings/oleObject307.bin"/><Relationship Id="rId19" Type="http://schemas.openxmlformats.org/officeDocument/2006/relationships/oleObject" Target="../embeddings/oleObject316.bin"/><Relationship Id="rId4" Type="http://schemas.openxmlformats.org/officeDocument/2006/relationships/oleObject" Target="../embeddings/oleObject301.bin"/><Relationship Id="rId9" Type="http://schemas.openxmlformats.org/officeDocument/2006/relationships/oleObject" Target="../embeddings/oleObject306.bin"/><Relationship Id="rId14" Type="http://schemas.openxmlformats.org/officeDocument/2006/relationships/oleObject" Target="../embeddings/oleObject311.bin"/><Relationship Id="rId22" Type="http://schemas.openxmlformats.org/officeDocument/2006/relationships/oleObject" Target="../embeddings/oleObject31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8.bin"/><Relationship Id="rId13" Type="http://schemas.openxmlformats.org/officeDocument/2006/relationships/oleObject" Target="../embeddings/oleObject333.bin"/><Relationship Id="rId18" Type="http://schemas.openxmlformats.org/officeDocument/2006/relationships/oleObject" Target="../embeddings/oleObject338.bin"/><Relationship Id="rId3" Type="http://schemas.openxmlformats.org/officeDocument/2006/relationships/oleObject" Target="../embeddings/oleObject323.bin"/><Relationship Id="rId21" Type="http://schemas.openxmlformats.org/officeDocument/2006/relationships/oleObject" Target="../embeddings/oleObject341.bin"/><Relationship Id="rId7" Type="http://schemas.openxmlformats.org/officeDocument/2006/relationships/oleObject" Target="../embeddings/oleObject327.bin"/><Relationship Id="rId12" Type="http://schemas.openxmlformats.org/officeDocument/2006/relationships/oleObject" Target="../embeddings/oleObject332.bin"/><Relationship Id="rId17" Type="http://schemas.openxmlformats.org/officeDocument/2006/relationships/oleObject" Target="../embeddings/oleObject33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36.bin"/><Relationship Id="rId20" Type="http://schemas.openxmlformats.org/officeDocument/2006/relationships/oleObject" Target="../embeddings/oleObject340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26.bin"/><Relationship Id="rId11" Type="http://schemas.openxmlformats.org/officeDocument/2006/relationships/oleObject" Target="../embeddings/oleObject331.bin"/><Relationship Id="rId5" Type="http://schemas.openxmlformats.org/officeDocument/2006/relationships/oleObject" Target="../embeddings/oleObject325.bin"/><Relationship Id="rId15" Type="http://schemas.openxmlformats.org/officeDocument/2006/relationships/oleObject" Target="../embeddings/oleObject335.bin"/><Relationship Id="rId10" Type="http://schemas.openxmlformats.org/officeDocument/2006/relationships/oleObject" Target="../embeddings/oleObject330.bin"/><Relationship Id="rId19" Type="http://schemas.openxmlformats.org/officeDocument/2006/relationships/oleObject" Target="../embeddings/oleObject339.bin"/><Relationship Id="rId4" Type="http://schemas.openxmlformats.org/officeDocument/2006/relationships/oleObject" Target="../embeddings/oleObject324.bin"/><Relationship Id="rId9" Type="http://schemas.openxmlformats.org/officeDocument/2006/relationships/oleObject" Target="../embeddings/oleObject329.bin"/><Relationship Id="rId14" Type="http://schemas.openxmlformats.org/officeDocument/2006/relationships/oleObject" Target="../embeddings/oleObject33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7.bin"/><Relationship Id="rId13" Type="http://schemas.openxmlformats.org/officeDocument/2006/relationships/oleObject" Target="../embeddings/oleObject352.bin"/><Relationship Id="rId3" Type="http://schemas.openxmlformats.org/officeDocument/2006/relationships/oleObject" Target="../embeddings/oleObject342.bin"/><Relationship Id="rId7" Type="http://schemas.openxmlformats.org/officeDocument/2006/relationships/oleObject" Target="../embeddings/oleObject346.bin"/><Relationship Id="rId12" Type="http://schemas.openxmlformats.org/officeDocument/2006/relationships/oleObject" Target="../embeddings/oleObject351.bin"/><Relationship Id="rId17" Type="http://schemas.openxmlformats.org/officeDocument/2006/relationships/oleObject" Target="../embeddings/oleObject35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55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45.bin"/><Relationship Id="rId11" Type="http://schemas.openxmlformats.org/officeDocument/2006/relationships/oleObject" Target="../embeddings/oleObject350.bin"/><Relationship Id="rId5" Type="http://schemas.openxmlformats.org/officeDocument/2006/relationships/oleObject" Target="../embeddings/oleObject344.bin"/><Relationship Id="rId15" Type="http://schemas.openxmlformats.org/officeDocument/2006/relationships/oleObject" Target="../embeddings/oleObject354.bin"/><Relationship Id="rId10" Type="http://schemas.openxmlformats.org/officeDocument/2006/relationships/oleObject" Target="../embeddings/oleObject349.bin"/><Relationship Id="rId4" Type="http://schemas.openxmlformats.org/officeDocument/2006/relationships/oleObject" Target="../embeddings/oleObject343.bin"/><Relationship Id="rId9" Type="http://schemas.openxmlformats.org/officeDocument/2006/relationships/oleObject" Target="../embeddings/oleObject348.bin"/><Relationship Id="rId14" Type="http://schemas.openxmlformats.org/officeDocument/2006/relationships/oleObject" Target="../embeddings/oleObject35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1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59.bin"/><Relationship Id="rId11" Type="http://schemas.openxmlformats.org/officeDocument/2006/relationships/oleObject" Target="../embeddings/oleObject364.bin"/><Relationship Id="rId5" Type="http://schemas.openxmlformats.org/officeDocument/2006/relationships/oleObject" Target="../embeddings/oleObject358.bin"/><Relationship Id="rId10" Type="http://schemas.openxmlformats.org/officeDocument/2006/relationships/oleObject" Target="../embeddings/oleObject363.bin"/><Relationship Id="rId4" Type="http://schemas.openxmlformats.org/officeDocument/2006/relationships/oleObject" Target="../embeddings/oleObject357.bin"/><Relationship Id="rId9" Type="http://schemas.openxmlformats.org/officeDocument/2006/relationships/oleObject" Target="../embeddings/oleObject36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9.bin"/><Relationship Id="rId13" Type="http://schemas.openxmlformats.org/officeDocument/2006/relationships/oleObject" Target="../embeddings/oleObject374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68.bin"/><Relationship Id="rId12" Type="http://schemas.openxmlformats.org/officeDocument/2006/relationships/oleObject" Target="../embeddings/oleObject373.bin"/><Relationship Id="rId17" Type="http://schemas.openxmlformats.org/officeDocument/2006/relationships/oleObject" Target="../embeddings/oleObject37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77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67.bin"/><Relationship Id="rId11" Type="http://schemas.openxmlformats.org/officeDocument/2006/relationships/oleObject" Target="../embeddings/oleObject372.bin"/><Relationship Id="rId5" Type="http://schemas.openxmlformats.org/officeDocument/2006/relationships/oleObject" Target="../embeddings/oleObject366.bin"/><Relationship Id="rId15" Type="http://schemas.openxmlformats.org/officeDocument/2006/relationships/oleObject" Target="../embeddings/oleObject376.bin"/><Relationship Id="rId10" Type="http://schemas.openxmlformats.org/officeDocument/2006/relationships/oleObject" Target="../embeddings/oleObject371.bin"/><Relationship Id="rId4" Type="http://schemas.openxmlformats.org/officeDocument/2006/relationships/oleObject" Target="../embeddings/oleObject365.bin"/><Relationship Id="rId9" Type="http://schemas.openxmlformats.org/officeDocument/2006/relationships/oleObject" Target="../embeddings/oleObject370.bin"/><Relationship Id="rId14" Type="http://schemas.openxmlformats.org/officeDocument/2006/relationships/oleObject" Target="../embeddings/oleObject37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3.bin"/><Relationship Id="rId13" Type="http://schemas.openxmlformats.org/officeDocument/2006/relationships/oleObject" Target="../embeddings/oleObject388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82.bin"/><Relationship Id="rId12" Type="http://schemas.openxmlformats.org/officeDocument/2006/relationships/oleObject" Target="../embeddings/oleObject38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91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81.bin"/><Relationship Id="rId11" Type="http://schemas.openxmlformats.org/officeDocument/2006/relationships/oleObject" Target="../embeddings/oleObject386.bin"/><Relationship Id="rId5" Type="http://schemas.openxmlformats.org/officeDocument/2006/relationships/oleObject" Target="../embeddings/oleObject380.bin"/><Relationship Id="rId15" Type="http://schemas.openxmlformats.org/officeDocument/2006/relationships/oleObject" Target="../embeddings/oleObject390.bin"/><Relationship Id="rId10" Type="http://schemas.openxmlformats.org/officeDocument/2006/relationships/oleObject" Target="../embeddings/oleObject385.bin"/><Relationship Id="rId4" Type="http://schemas.openxmlformats.org/officeDocument/2006/relationships/oleObject" Target="../embeddings/oleObject379.bin"/><Relationship Id="rId9" Type="http://schemas.openxmlformats.org/officeDocument/2006/relationships/oleObject" Target="../embeddings/oleObject384.bin"/><Relationship Id="rId14" Type="http://schemas.openxmlformats.org/officeDocument/2006/relationships/oleObject" Target="../embeddings/oleObject38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6.bin"/><Relationship Id="rId13" Type="http://schemas.openxmlformats.org/officeDocument/2006/relationships/oleObject" Target="../embeddings/oleObject401.bin"/><Relationship Id="rId18" Type="http://schemas.openxmlformats.org/officeDocument/2006/relationships/oleObject" Target="../embeddings/oleObject40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95.bin"/><Relationship Id="rId12" Type="http://schemas.openxmlformats.org/officeDocument/2006/relationships/oleObject" Target="../embeddings/oleObject400.bin"/><Relationship Id="rId17" Type="http://schemas.openxmlformats.org/officeDocument/2006/relationships/oleObject" Target="../embeddings/oleObject40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04.bin"/><Relationship Id="rId20" Type="http://schemas.openxmlformats.org/officeDocument/2006/relationships/oleObject" Target="../embeddings/oleObject408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394.bin"/><Relationship Id="rId11" Type="http://schemas.openxmlformats.org/officeDocument/2006/relationships/oleObject" Target="../embeddings/oleObject399.bin"/><Relationship Id="rId5" Type="http://schemas.openxmlformats.org/officeDocument/2006/relationships/oleObject" Target="../embeddings/oleObject393.bin"/><Relationship Id="rId15" Type="http://schemas.openxmlformats.org/officeDocument/2006/relationships/oleObject" Target="../embeddings/oleObject403.bin"/><Relationship Id="rId10" Type="http://schemas.openxmlformats.org/officeDocument/2006/relationships/oleObject" Target="../embeddings/oleObject398.bin"/><Relationship Id="rId19" Type="http://schemas.openxmlformats.org/officeDocument/2006/relationships/oleObject" Target="../embeddings/oleObject407.bin"/><Relationship Id="rId4" Type="http://schemas.openxmlformats.org/officeDocument/2006/relationships/oleObject" Target="../embeddings/oleObject392.bin"/><Relationship Id="rId9" Type="http://schemas.openxmlformats.org/officeDocument/2006/relationships/oleObject" Target="../embeddings/oleObject397.bin"/><Relationship Id="rId14" Type="http://schemas.openxmlformats.org/officeDocument/2006/relationships/oleObject" Target="../embeddings/oleObject40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3.bin"/><Relationship Id="rId13" Type="http://schemas.openxmlformats.org/officeDocument/2006/relationships/oleObject" Target="../embeddings/oleObject418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12.bin"/><Relationship Id="rId12" Type="http://schemas.openxmlformats.org/officeDocument/2006/relationships/oleObject" Target="../embeddings/oleObject41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21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411.bin"/><Relationship Id="rId11" Type="http://schemas.openxmlformats.org/officeDocument/2006/relationships/oleObject" Target="../embeddings/oleObject416.bin"/><Relationship Id="rId5" Type="http://schemas.openxmlformats.org/officeDocument/2006/relationships/oleObject" Target="../embeddings/oleObject410.bin"/><Relationship Id="rId15" Type="http://schemas.openxmlformats.org/officeDocument/2006/relationships/oleObject" Target="../embeddings/oleObject420.bin"/><Relationship Id="rId10" Type="http://schemas.openxmlformats.org/officeDocument/2006/relationships/oleObject" Target="../embeddings/oleObject415.bin"/><Relationship Id="rId4" Type="http://schemas.openxmlformats.org/officeDocument/2006/relationships/oleObject" Target="../embeddings/oleObject409.bin"/><Relationship Id="rId9" Type="http://schemas.openxmlformats.org/officeDocument/2006/relationships/oleObject" Target="../embeddings/oleObject414.bin"/><Relationship Id="rId14" Type="http://schemas.openxmlformats.org/officeDocument/2006/relationships/oleObject" Target="../embeddings/oleObject419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6.bin"/><Relationship Id="rId13" Type="http://schemas.openxmlformats.org/officeDocument/2006/relationships/oleObject" Target="../embeddings/oleObject431.bin"/><Relationship Id="rId18" Type="http://schemas.openxmlformats.org/officeDocument/2006/relationships/oleObject" Target="../embeddings/oleObject436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25.bin"/><Relationship Id="rId12" Type="http://schemas.openxmlformats.org/officeDocument/2006/relationships/oleObject" Target="../embeddings/oleObject430.bin"/><Relationship Id="rId17" Type="http://schemas.openxmlformats.org/officeDocument/2006/relationships/oleObject" Target="../embeddings/oleObject43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34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24.bin"/><Relationship Id="rId11" Type="http://schemas.openxmlformats.org/officeDocument/2006/relationships/oleObject" Target="../embeddings/oleObject429.bin"/><Relationship Id="rId5" Type="http://schemas.openxmlformats.org/officeDocument/2006/relationships/oleObject" Target="../embeddings/oleObject423.bin"/><Relationship Id="rId15" Type="http://schemas.openxmlformats.org/officeDocument/2006/relationships/oleObject" Target="../embeddings/oleObject433.bin"/><Relationship Id="rId10" Type="http://schemas.openxmlformats.org/officeDocument/2006/relationships/oleObject" Target="../embeddings/oleObject428.bin"/><Relationship Id="rId4" Type="http://schemas.openxmlformats.org/officeDocument/2006/relationships/oleObject" Target="../embeddings/oleObject422.bin"/><Relationship Id="rId9" Type="http://schemas.openxmlformats.org/officeDocument/2006/relationships/oleObject" Target="../embeddings/oleObject427.bin"/><Relationship Id="rId14" Type="http://schemas.openxmlformats.org/officeDocument/2006/relationships/oleObject" Target="../embeddings/oleObject43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1.bin"/><Relationship Id="rId13" Type="http://schemas.openxmlformats.org/officeDocument/2006/relationships/oleObject" Target="../embeddings/oleObject446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40.bin"/><Relationship Id="rId12" Type="http://schemas.openxmlformats.org/officeDocument/2006/relationships/oleObject" Target="../embeddings/oleObject445.bin"/><Relationship Id="rId17" Type="http://schemas.openxmlformats.org/officeDocument/2006/relationships/oleObject" Target="../embeddings/oleObject45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49.bin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439.bin"/><Relationship Id="rId11" Type="http://schemas.openxmlformats.org/officeDocument/2006/relationships/oleObject" Target="../embeddings/oleObject444.bin"/><Relationship Id="rId5" Type="http://schemas.openxmlformats.org/officeDocument/2006/relationships/oleObject" Target="../embeddings/oleObject438.bin"/><Relationship Id="rId15" Type="http://schemas.openxmlformats.org/officeDocument/2006/relationships/oleObject" Target="../embeddings/oleObject448.bin"/><Relationship Id="rId10" Type="http://schemas.openxmlformats.org/officeDocument/2006/relationships/oleObject" Target="../embeddings/oleObject443.bin"/><Relationship Id="rId4" Type="http://schemas.openxmlformats.org/officeDocument/2006/relationships/oleObject" Target="../embeddings/oleObject437.bin"/><Relationship Id="rId9" Type="http://schemas.openxmlformats.org/officeDocument/2006/relationships/oleObject" Target="../embeddings/oleObject442.bin"/><Relationship Id="rId14" Type="http://schemas.openxmlformats.org/officeDocument/2006/relationships/oleObject" Target="../embeddings/oleObject44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oleObject" Target="../embeddings/oleObject35.bin"/><Relationship Id="rId18" Type="http://schemas.openxmlformats.org/officeDocument/2006/relationships/oleObject" Target="../embeddings/oleObject40.bin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5.bin"/><Relationship Id="rId10" Type="http://schemas.openxmlformats.org/officeDocument/2006/relationships/oleObject" Target="../embeddings/oleObject32.bin"/><Relationship Id="rId19" Type="http://schemas.openxmlformats.org/officeDocument/2006/relationships/oleObject" Target="../embeddings/oleObject41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Relationship Id="rId14" Type="http://schemas.openxmlformats.org/officeDocument/2006/relationships/oleObject" Target="../embeddings/oleObject36.bin"/><Relationship Id="rId22" Type="http://schemas.openxmlformats.org/officeDocument/2006/relationships/oleObject" Target="../embeddings/oleObject4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oleObject" Target="../embeddings/oleObject56.bin"/><Relationship Id="rId18" Type="http://schemas.openxmlformats.org/officeDocument/2006/relationships/oleObject" Target="../embeddings/oleObject6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5.bin"/><Relationship Id="rId1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9.bin"/><Relationship Id="rId20" Type="http://schemas.openxmlformats.org/officeDocument/2006/relationships/oleObject" Target="../embeddings/oleObject6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9.bin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8.bin"/><Relationship Id="rId10" Type="http://schemas.openxmlformats.org/officeDocument/2006/relationships/oleObject" Target="../embeddings/oleObject53.bin"/><Relationship Id="rId19" Type="http://schemas.openxmlformats.org/officeDocument/2006/relationships/oleObject" Target="../embeddings/oleObject62.bin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52.bin"/><Relationship Id="rId14" Type="http://schemas.openxmlformats.org/officeDocument/2006/relationships/oleObject" Target="../embeddings/oleObject5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oleObject" Target="../embeddings/oleObject74.bin"/><Relationship Id="rId18" Type="http://schemas.openxmlformats.org/officeDocument/2006/relationships/oleObject" Target="../embeddings/oleObject79.bin"/><Relationship Id="rId26" Type="http://schemas.openxmlformats.org/officeDocument/2006/relationships/oleObject" Target="../embeddings/oleObject87.bin"/><Relationship Id="rId3" Type="http://schemas.openxmlformats.org/officeDocument/2006/relationships/oleObject" Target="../embeddings/oleObject64.bin"/><Relationship Id="rId21" Type="http://schemas.openxmlformats.org/officeDocument/2006/relationships/oleObject" Target="../embeddings/oleObject82.bin"/><Relationship Id="rId7" Type="http://schemas.openxmlformats.org/officeDocument/2006/relationships/oleObject" Target="../embeddings/oleObject68.bin"/><Relationship Id="rId12" Type="http://schemas.openxmlformats.org/officeDocument/2006/relationships/oleObject" Target="../embeddings/oleObject73.bin"/><Relationship Id="rId17" Type="http://schemas.openxmlformats.org/officeDocument/2006/relationships/oleObject" Target="../embeddings/oleObject78.bin"/><Relationship Id="rId25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7.bin"/><Relationship Id="rId20" Type="http://schemas.openxmlformats.org/officeDocument/2006/relationships/oleObject" Target="../embeddings/oleObject8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7.bin"/><Relationship Id="rId11" Type="http://schemas.openxmlformats.org/officeDocument/2006/relationships/oleObject" Target="../embeddings/oleObject72.bin"/><Relationship Id="rId24" Type="http://schemas.openxmlformats.org/officeDocument/2006/relationships/oleObject" Target="../embeddings/oleObject85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6.bin"/><Relationship Id="rId23" Type="http://schemas.openxmlformats.org/officeDocument/2006/relationships/oleObject" Target="../embeddings/oleObject84.bin"/><Relationship Id="rId10" Type="http://schemas.openxmlformats.org/officeDocument/2006/relationships/oleObject" Target="../embeddings/oleObject71.bin"/><Relationship Id="rId19" Type="http://schemas.openxmlformats.org/officeDocument/2006/relationships/oleObject" Target="../embeddings/oleObject80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70.bin"/><Relationship Id="rId14" Type="http://schemas.openxmlformats.org/officeDocument/2006/relationships/oleObject" Target="../embeddings/oleObject75.bin"/><Relationship Id="rId22" Type="http://schemas.openxmlformats.org/officeDocument/2006/relationships/oleObject" Target="../embeddings/oleObject8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oleObject" Target="../embeddings/oleObject98.bin"/><Relationship Id="rId18" Type="http://schemas.openxmlformats.org/officeDocument/2006/relationships/oleObject" Target="../embeddings/oleObject103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2.bin"/><Relationship Id="rId12" Type="http://schemas.openxmlformats.org/officeDocument/2006/relationships/oleObject" Target="../embeddings/oleObject97.bin"/><Relationship Id="rId17" Type="http://schemas.openxmlformats.org/officeDocument/2006/relationships/oleObject" Target="../embeddings/oleObject10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1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1.bin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0.bin"/><Relationship Id="rId15" Type="http://schemas.openxmlformats.org/officeDocument/2006/relationships/oleObject" Target="../embeddings/oleObject100.bin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89.bin"/><Relationship Id="rId9" Type="http://schemas.openxmlformats.org/officeDocument/2006/relationships/oleObject" Target="../embeddings/oleObject94.bin"/><Relationship Id="rId14" Type="http://schemas.openxmlformats.org/officeDocument/2006/relationships/oleObject" Target="../embeddings/oleObject9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13" Type="http://schemas.openxmlformats.org/officeDocument/2006/relationships/oleObject" Target="../embeddings/oleObject114.bin"/><Relationship Id="rId18" Type="http://schemas.openxmlformats.org/officeDocument/2006/relationships/oleObject" Target="../embeddings/oleObject119.bin"/><Relationship Id="rId26" Type="http://schemas.openxmlformats.org/officeDocument/2006/relationships/oleObject" Target="../embeddings/oleObject127.bin"/><Relationship Id="rId39" Type="http://schemas.openxmlformats.org/officeDocument/2006/relationships/oleObject" Target="../embeddings/oleObject140.bin"/><Relationship Id="rId3" Type="http://schemas.openxmlformats.org/officeDocument/2006/relationships/oleObject" Target="../embeddings/oleObject104.bin"/><Relationship Id="rId21" Type="http://schemas.openxmlformats.org/officeDocument/2006/relationships/oleObject" Target="../embeddings/oleObject122.bin"/><Relationship Id="rId34" Type="http://schemas.openxmlformats.org/officeDocument/2006/relationships/oleObject" Target="../embeddings/oleObject135.bin"/><Relationship Id="rId42" Type="http://schemas.openxmlformats.org/officeDocument/2006/relationships/oleObject" Target="../embeddings/oleObject143.bin"/><Relationship Id="rId7" Type="http://schemas.openxmlformats.org/officeDocument/2006/relationships/oleObject" Target="../embeddings/oleObject108.bin"/><Relationship Id="rId12" Type="http://schemas.openxmlformats.org/officeDocument/2006/relationships/oleObject" Target="../embeddings/oleObject113.bin"/><Relationship Id="rId17" Type="http://schemas.openxmlformats.org/officeDocument/2006/relationships/oleObject" Target="../embeddings/oleObject118.bin"/><Relationship Id="rId25" Type="http://schemas.openxmlformats.org/officeDocument/2006/relationships/oleObject" Target="../embeddings/oleObject126.bin"/><Relationship Id="rId33" Type="http://schemas.openxmlformats.org/officeDocument/2006/relationships/oleObject" Target="../embeddings/oleObject134.bin"/><Relationship Id="rId38" Type="http://schemas.openxmlformats.org/officeDocument/2006/relationships/oleObject" Target="../embeddings/oleObject13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7.bin"/><Relationship Id="rId20" Type="http://schemas.openxmlformats.org/officeDocument/2006/relationships/oleObject" Target="../embeddings/oleObject121.bin"/><Relationship Id="rId29" Type="http://schemas.openxmlformats.org/officeDocument/2006/relationships/oleObject" Target="../embeddings/oleObject130.bin"/><Relationship Id="rId41" Type="http://schemas.openxmlformats.org/officeDocument/2006/relationships/oleObject" Target="../embeddings/oleObject14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7.bin"/><Relationship Id="rId11" Type="http://schemas.openxmlformats.org/officeDocument/2006/relationships/oleObject" Target="../embeddings/oleObject112.bin"/><Relationship Id="rId24" Type="http://schemas.openxmlformats.org/officeDocument/2006/relationships/oleObject" Target="../embeddings/oleObject125.bin"/><Relationship Id="rId32" Type="http://schemas.openxmlformats.org/officeDocument/2006/relationships/oleObject" Target="../embeddings/oleObject133.bin"/><Relationship Id="rId37" Type="http://schemas.openxmlformats.org/officeDocument/2006/relationships/oleObject" Target="../embeddings/oleObject138.bin"/><Relationship Id="rId40" Type="http://schemas.openxmlformats.org/officeDocument/2006/relationships/oleObject" Target="../embeddings/oleObject141.bin"/><Relationship Id="rId45" Type="http://schemas.openxmlformats.org/officeDocument/2006/relationships/oleObject" Target="../embeddings/oleObject146.bin"/><Relationship Id="rId5" Type="http://schemas.openxmlformats.org/officeDocument/2006/relationships/oleObject" Target="../embeddings/oleObject106.bin"/><Relationship Id="rId15" Type="http://schemas.openxmlformats.org/officeDocument/2006/relationships/oleObject" Target="../embeddings/oleObject116.bin"/><Relationship Id="rId23" Type="http://schemas.openxmlformats.org/officeDocument/2006/relationships/oleObject" Target="../embeddings/oleObject124.bin"/><Relationship Id="rId28" Type="http://schemas.openxmlformats.org/officeDocument/2006/relationships/oleObject" Target="../embeddings/oleObject129.bin"/><Relationship Id="rId36" Type="http://schemas.openxmlformats.org/officeDocument/2006/relationships/oleObject" Target="../embeddings/oleObject137.bin"/><Relationship Id="rId10" Type="http://schemas.openxmlformats.org/officeDocument/2006/relationships/oleObject" Target="../embeddings/oleObject111.bin"/><Relationship Id="rId19" Type="http://schemas.openxmlformats.org/officeDocument/2006/relationships/oleObject" Target="../embeddings/oleObject120.bin"/><Relationship Id="rId31" Type="http://schemas.openxmlformats.org/officeDocument/2006/relationships/oleObject" Target="../embeddings/oleObject132.bin"/><Relationship Id="rId44" Type="http://schemas.openxmlformats.org/officeDocument/2006/relationships/oleObject" Target="../embeddings/oleObject145.bin"/><Relationship Id="rId4" Type="http://schemas.openxmlformats.org/officeDocument/2006/relationships/oleObject" Target="../embeddings/oleObject105.bin"/><Relationship Id="rId9" Type="http://schemas.openxmlformats.org/officeDocument/2006/relationships/oleObject" Target="../embeddings/oleObject110.bin"/><Relationship Id="rId14" Type="http://schemas.openxmlformats.org/officeDocument/2006/relationships/oleObject" Target="../embeddings/oleObject115.bin"/><Relationship Id="rId22" Type="http://schemas.openxmlformats.org/officeDocument/2006/relationships/oleObject" Target="../embeddings/oleObject123.bin"/><Relationship Id="rId27" Type="http://schemas.openxmlformats.org/officeDocument/2006/relationships/oleObject" Target="../embeddings/oleObject128.bin"/><Relationship Id="rId30" Type="http://schemas.openxmlformats.org/officeDocument/2006/relationships/oleObject" Target="../embeddings/oleObject131.bin"/><Relationship Id="rId35" Type="http://schemas.openxmlformats.org/officeDocument/2006/relationships/oleObject" Target="../embeddings/oleObject136.bin"/><Relationship Id="rId43" Type="http://schemas.openxmlformats.org/officeDocument/2006/relationships/oleObject" Target="../embeddings/oleObject14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2.bin"/><Relationship Id="rId13" Type="http://schemas.openxmlformats.org/officeDocument/2006/relationships/oleObject" Target="../embeddings/oleObject157.bin"/><Relationship Id="rId18" Type="http://schemas.openxmlformats.org/officeDocument/2006/relationships/oleObject" Target="../embeddings/oleObject162.bin"/><Relationship Id="rId26" Type="http://schemas.openxmlformats.org/officeDocument/2006/relationships/oleObject" Target="../embeddings/oleObject170.bin"/><Relationship Id="rId3" Type="http://schemas.openxmlformats.org/officeDocument/2006/relationships/oleObject" Target="../embeddings/oleObject147.bin"/><Relationship Id="rId21" Type="http://schemas.openxmlformats.org/officeDocument/2006/relationships/oleObject" Target="../embeddings/oleObject165.bin"/><Relationship Id="rId7" Type="http://schemas.openxmlformats.org/officeDocument/2006/relationships/oleObject" Target="../embeddings/oleObject151.bin"/><Relationship Id="rId12" Type="http://schemas.openxmlformats.org/officeDocument/2006/relationships/oleObject" Target="../embeddings/oleObject156.bin"/><Relationship Id="rId17" Type="http://schemas.openxmlformats.org/officeDocument/2006/relationships/oleObject" Target="../embeddings/oleObject161.bin"/><Relationship Id="rId25" Type="http://schemas.openxmlformats.org/officeDocument/2006/relationships/oleObject" Target="../embeddings/oleObject16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0.bin"/><Relationship Id="rId20" Type="http://schemas.openxmlformats.org/officeDocument/2006/relationships/oleObject" Target="../embeddings/oleObject164.bin"/><Relationship Id="rId29" Type="http://schemas.openxmlformats.org/officeDocument/2006/relationships/oleObject" Target="../embeddings/oleObject173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0.bin"/><Relationship Id="rId11" Type="http://schemas.openxmlformats.org/officeDocument/2006/relationships/oleObject" Target="../embeddings/oleObject155.bin"/><Relationship Id="rId24" Type="http://schemas.openxmlformats.org/officeDocument/2006/relationships/oleObject" Target="../embeddings/oleObject168.bin"/><Relationship Id="rId5" Type="http://schemas.openxmlformats.org/officeDocument/2006/relationships/oleObject" Target="../embeddings/oleObject149.bin"/><Relationship Id="rId15" Type="http://schemas.openxmlformats.org/officeDocument/2006/relationships/oleObject" Target="../embeddings/oleObject159.bin"/><Relationship Id="rId23" Type="http://schemas.openxmlformats.org/officeDocument/2006/relationships/oleObject" Target="../embeddings/oleObject167.bin"/><Relationship Id="rId28" Type="http://schemas.openxmlformats.org/officeDocument/2006/relationships/oleObject" Target="../embeddings/oleObject172.bin"/><Relationship Id="rId10" Type="http://schemas.openxmlformats.org/officeDocument/2006/relationships/oleObject" Target="../embeddings/oleObject154.bin"/><Relationship Id="rId19" Type="http://schemas.openxmlformats.org/officeDocument/2006/relationships/oleObject" Target="../embeddings/oleObject163.bin"/><Relationship Id="rId31" Type="http://schemas.openxmlformats.org/officeDocument/2006/relationships/oleObject" Target="../embeddings/oleObject175.bin"/><Relationship Id="rId4" Type="http://schemas.openxmlformats.org/officeDocument/2006/relationships/oleObject" Target="../embeddings/oleObject148.bin"/><Relationship Id="rId9" Type="http://schemas.openxmlformats.org/officeDocument/2006/relationships/oleObject" Target="../embeddings/oleObject153.bin"/><Relationship Id="rId14" Type="http://schemas.openxmlformats.org/officeDocument/2006/relationships/oleObject" Target="../embeddings/oleObject158.bin"/><Relationship Id="rId22" Type="http://schemas.openxmlformats.org/officeDocument/2006/relationships/oleObject" Target="../embeddings/oleObject166.bin"/><Relationship Id="rId27" Type="http://schemas.openxmlformats.org/officeDocument/2006/relationships/oleObject" Target="../embeddings/oleObject171.bin"/><Relationship Id="rId30" Type="http://schemas.openxmlformats.org/officeDocument/2006/relationships/oleObject" Target="../embeddings/oleObject17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13" Type="http://schemas.openxmlformats.org/officeDocument/2006/relationships/oleObject" Target="../embeddings/oleObject186.bin"/><Relationship Id="rId18" Type="http://schemas.openxmlformats.org/officeDocument/2006/relationships/oleObject" Target="../embeddings/oleObject191.bin"/><Relationship Id="rId26" Type="http://schemas.openxmlformats.org/officeDocument/2006/relationships/oleObject" Target="../embeddings/oleObject199.bin"/><Relationship Id="rId3" Type="http://schemas.openxmlformats.org/officeDocument/2006/relationships/oleObject" Target="../embeddings/oleObject176.bin"/><Relationship Id="rId21" Type="http://schemas.openxmlformats.org/officeDocument/2006/relationships/oleObject" Target="../embeddings/oleObject194.bin"/><Relationship Id="rId34" Type="http://schemas.openxmlformats.org/officeDocument/2006/relationships/oleObject" Target="../embeddings/oleObject207.bin"/><Relationship Id="rId7" Type="http://schemas.openxmlformats.org/officeDocument/2006/relationships/oleObject" Target="../embeddings/oleObject180.bin"/><Relationship Id="rId12" Type="http://schemas.openxmlformats.org/officeDocument/2006/relationships/oleObject" Target="../embeddings/oleObject185.bin"/><Relationship Id="rId17" Type="http://schemas.openxmlformats.org/officeDocument/2006/relationships/oleObject" Target="../embeddings/oleObject190.bin"/><Relationship Id="rId25" Type="http://schemas.openxmlformats.org/officeDocument/2006/relationships/oleObject" Target="../embeddings/oleObject198.bin"/><Relationship Id="rId33" Type="http://schemas.openxmlformats.org/officeDocument/2006/relationships/oleObject" Target="../embeddings/oleObject20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9.bin"/><Relationship Id="rId20" Type="http://schemas.openxmlformats.org/officeDocument/2006/relationships/oleObject" Target="../embeddings/oleObject193.bin"/><Relationship Id="rId29" Type="http://schemas.openxmlformats.org/officeDocument/2006/relationships/oleObject" Target="../embeddings/oleObject202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9.bin"/><Relationship Id="rId11" Type="http://schemas.openxmlformats.org/officeDocument/2006/relationships/oleObject" Target="../embeddings/oleObject184.bin"/><Relationship Id="rId24" Type="http://schemas.openxmlformats.org/officeDocument/2006/relationships/oleObject" Target="../embeddings/oleObject197.bin"/><Relationship Id="rId32" Type="http://schemas.openxmlformats.org/officeDocument/2006/relationships/oleObject" Target="../embeddings/oleObject205.bin"/><Relationship Id="rId5" Type="http://schemas.openxmlformats.org/officeDocument/2006/relationships/oleObject" Target="../embeddings/oleObject178.bin"/><Relationship Id="rId15" Type="http://schemas.openxmlformats.org/officeDocument/2006/relationships/oleObject" Target="../embeddings/oleObject188.bin"/><Relationship Id="rId23" Type="http://schemas.openxmlformats.org/officeDocument/2006/relationships/oleObject" Target="../embeddings/oleObject196.bin"/><Relationship Id="rId28" Type="http://schemas.openxmlformats.org/officeDocument/2006/relationships/oleObject" Target="../embeddings/oleObject201.bin"/><Relationship Id="rId10" Type="http://schemas.openxmlformats.org/officeDocument/2006/relationships/oleObject" Target="../embeddings/oleObject183.bin"/><Relationship Id="rId19" Type="http://schemas.openxmlformats.org/officeDocument/2006/relationships/oleObject" Target="../embeddings/oleObject192.bin"/><Relationship Id="rId31" Type="http://schemas.openxmlformats.org/officeDocument/2006/relationships/oleObject" Target="../embeddings/oleObject204.bin"/><Relationship Id="rId4" Type="http://schemas.openxmlformats.org/officeDocument/2006/relationships/oleObject" Target="../embeddings/oleObject177.bin"/><Relationship Id="rId9" Type="http://schemas.openxmlformats.org/officeDocument/2006/relationships/oleObject" Target="../embeddings/oleObject182.bin"/><Relationship Id="rId14" Type="http://schemas.openxmlformats.org/officeDocument/2006/relationships/oleObject" Target="../embeddings/oleObject187.bin"/><Relationship Id="rId22" Type="http://schemas.openxmlformats.org/officeDocument/2006/relationships/oleObject" Target="../embeddings/oleObject195.bin"/><Relationship Id="rId27" Type="http://schemas.openxmlformats.org/officeDocument/2006/relationships/oleObject" Target="../embeddings/oleObject200.bin"/><Relationship Id="rId30" Type="http://schemas.openxmlformats.org/officeDocument/2006/relationships/oleObject" Target="../embeddings/oleObject203.bin"/><Relationship Id="rId35" Type="http://schemas.openxmlformats.org/officeDocument/2006/relationships/oleObject" Target="../embeddings/oleObject20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"/>
          <p:cNvSpPr>
            <a:spLocks noChangeArrowheads="1"/>
          </p:cNvSpPr>
          <p:nvPr/>
        </p:nvSpPr>
        <p:spPr bwMode="auto">
          <a:xfrm>
            <a:off x="0" y="304800"/>
            <a:ext cx="8915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Multistage Implementation</a:t>
            </a:r>
          </a:p>
          <a:p>
            <a:pPr>
              <a:spcBef>
                <a:spcPct val="50000"/>
              </a:spcBef>
            </a:pPr>
            <a:r>
              <a:rPr lang="en-US" i="1" u="sng"/>
              <a:t>Problem</a:t>
            </a:r>
            <a:r>
              <a:rPr lang="en-US" i="1"/>
              <a:t>: There are cases in which the filter requirements call for a digital filter of high complexity, in terms of number of stages. </a:t>
            </a:r>
          </a:p>
          <a:p>
            <a:pPr>
              <a:spcBef>
                <a:spcPct val="50000"/>
              </a:spcBef>
            </a:pPr>
            <a:r>
              <a:rPr lang="en-US" i="1" u="sng"/>
              <a:t>Example</a:t>
            </a:r>
            <a:r>
              <a:rPr lang="en-US" i="1"/>
              <a:t>: a signal has a bandwidth of 450Hz and it is sampled at 96kHz. We want to resample it at 1kHz:</a:t>
            </a:r>
          </a:p>
        </p:txBody>
      </p:sp>
      <p:sp>
        <p:nvSpPr>
          <p:cNvPr id="1047" name="Line 3"/>
          <p:cNvSpPr>
            <a:spLocks noChangeShapeType="1"/>
          </p:cNvSpPr>
          <p:nvPr/>
        </p:nvSpPr>
        <p:spPr bwMode="auto">
          <a:xfrm flipV="1">
            <a:off x="3657600" y="3962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8" name="Line 4"/>
          <p:cNvSpPr>
            <a:spLocks noChangeShapeType="1"/>
          </p:cNvSpPr>
          <p:nvPr/>
        </p:nvSpPr>
        <p:spPr bwMode="auto">
          <a:xfrm>
            <a:off x="3657600" y="42672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Line 5"/>
          <p:cNvSpPr>
            <a:spLocks noChangeShapeType="1"/>
          </p:cNvSpPr>
          <p:nvPr/>
        </p:nvSpPr>
        <p:spPr bwMode="auto">
          <a:xfrm>
            <a:off x="3886200" y="4267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Line 6"/>
          <p:cNvSpPr>
            <a:spLocks noChangeShapeType="1"/>
          </p:cNvSpPr>
          <p:nvPr/>
        </p:nvSpPr>
        <p:spPr bwMode="auto">
          <a:xfrm>
            <a:off x="3886200" y="4267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1" name="Line 7"/>
          <p:cNvSpPr>
            <a:spLocks noChangeShapeType="1"/>
          </p:cNvSpPr>
          <p:nvPr/>
        </p:nvSpPr>
        <p:spPr bwMode="auto">
          <a:xfrm>
            <a:off x="3505200" y="4724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2" name="Line 8"/>
          <p:cNvSpPr>
            <a:spLocks noChangeShapeType="1"/>
          </p:cNvSpPr>
          <p:nvPr/>
        </p:nvSpPr>
        <p:spPr bwMode="auto">
          <a:xfrm>
            <a:off x="4419600" y="4724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Line 9"/>
          <p:cNvSpPr>
            <a:spLocks noChangeShapeType="1"/>
          </p:cNvSpPr>
          <p:nvPr/>
        </p:nvSpPr>
        <p:spPr bwMode="auto">
          <a:xfrm>
            <a:off x="4800600" y="4724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" name="Object 10"/>
          <p:cNvGraphicFramePr>
            <a:graphicFrameLocks/>
          </p:cNvGraphicFramePr>
          <p:nvPr/>
        </p:nvGraphicFramePr>
        <p:xfrm>
          <a:off x="4432300" y="4491038"/>
          <a:ext cx="303213" cy="461962"/>
        </p:xfrm>
        <a:graphic>
          <a:graphicData uri="http://schemas.openxmlformats.org/presentationml/2006/ole">
            <p:oleObj spid="_x0000_s1026" name="Equation" r:id="rId3" imgW="203040" imgH="304560" progId="Equation.3">
              <p:embed/>
            </p:oleObj>
          </a:graphicData>
        </a:graphic>
      </p:graphicFrame>
      <p:graphicFrame>
        <p:nvGraphicFramePr>
          <p:cNvPr id="1027" name="Object 11"/>
          <p:cNvGraphicFramePr>
            <a:graphicFrameLocks/>
          </p:cNvGraphicFramePr>
          <p:nvPr/>
        </p:nvGraphicFramePr>
        <p:xfrm>
          <a:off x="4737100" y="4491038"/>
          <a:ext cx="303213" cy="461962"/>
        </p:xfrm>
        <a:graphic>
          <a:graphicData uri="http://schemas.openxmlformats.org/presentationml/2006/ole">
            <p:oleObj spid="_x0000_s1027" name="Equation" r:id="rId4" imgW="203040" imgH="304560" progId="Equation.3">
              <p:embed/>
            </p:oleObj>
          </a:graphicData>
        </a:graphic>
      </p:graphicFrame>
      <p:sp>
        <p:nvSpPr>
          <p:cNvPr id="1054" name="Line 12"/>
          <p:cNvSpPr>
            <a:spLocks noChangeShapeType="1"/>
          </p:cNvSpPr>
          <p:nvPr/>
        </p:nvSpPr>
        <p:spPr bwMode="auto">
          <a:xfrm>
            <a:off x="5257800" y="4648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8" name="Object 13"/>
          <p:cNvGraphicFramePr>
            <a:graphicFrameLocks/>
          </p:cNvGraphicFramePr>
          <p:nvPr/>
        </p:nvGraphicFramePr>
        <p:xfrm>
          <a:off x="5146675" y="5027613"/>
          <a:ext cx="277813" cy="211137"/>
        </p:xfrm>
        <a:graphic>
          <a:graphicData uri="http://schemas.openxmlformats.org/presentationml/2006/ole">
            <p:oleObj spid="_x0000_s1028" name="Equation" r:id="rId5" imgW="190440" imgH="152280" progId="Equation.3">
              <p:embed/>
            </p:oleObj>
          </a:graphicData>
        </a:graphic>
      </p:graphicFrame>
      <p:graphicFrame>
        <p:nvGraphicFramePr>
          <p:cNvPr id="1029" name="Object 14"/>
          <p:cNvGraphicFramePr>
            <a:graphicFrameLocks/>
          </p:cNvGraphicFramePr>
          <p:nvPr/>
        </p:nvGraphicFramePr>
        <p:xfrm>
          <a:off x="5586413" y="4994275"/>
          <a:ext cx="596900" cy="258763"/>
        </p:xfrm>
        <a:graphic>
          <a:graphicData uri="http://schemas.openxmlformats.org/presentationml/2006/ole">
            <p:oleObj spid="_x0000_s1029" name="Equation" r:id="rId6" imgW="431640" imgH="203040" progId="Equation.3">
              <p:embed/>
            </p:oleObj>
          </a:graphicData>
        </a:graphic>
      </p:graphicFrame>
      <p:graphicFrame>
        <p:nvGraphicFramePr>
          <p:cNvPr id="1030" name="Object 15"/>
          <p:cNvGraphicFramePr>
            <a:graphicFrameLocks/>
          </p:cNvGraphicFramePr>
          <p:nvPr/>
        </p:nvGraphicFramePr>
        <p:xfrm>
          <a:off x="4083050" y="5027613"/>
          <a:ext cx="476250" cy="230187"/>
        </p:xfrm>
        <a:graphic>
          <a:graphicData uri="http://schemas.openxmlformats.org/presentationml/2006/ole">
            <p:oleObj spid="_x0000_s1030" name="Equation" r:id="rId7" imgW="291960" imgH="152280" progId="Equation.3">
              <p:embed/>
            </p:oleObj>
          </a:graphicData>
        </a:graphic>
      </p:graphicFrame>
      <p:graphicFrame>
        <p:nvGraphicFramePr>
          <p:cNvPr id="1031" name="Object 16"/>
          <p:cNvGraphicFramePr>
            <a:graphicFrameLocks/>
          </p:cNvGraphicFramePr>
          <p:nvPr/>
        </p:nvGraphicFramePr>
        <p:xfrm>
          <a:off x="3397250" y="5027613"/>
          <a:ext cx="476250" cy="230187"/>
        </p:xfrm>
        <a:graphic>
          <a:graphicData uri="http://schemas.openxmlformats.org/presentationml/2006/ole">
            <p:oleObj spid="_x0000_s1031" name="Equation" r:id="rId8" imgW="291960" imgH="152280" progId="Equation.3">
              <p:embed/>
            </p:oleObj>
          </a:graphicData>
        </a:graphic>
      </p:graphicFrame>
      <p:sp>
        <p:nvSpPr>
          <p:cNvPr id="1055" name="Line 17"/>
          <p:cNvSpPr>
            <a:spLocks noChangeShapeType="1"/>
          </p:cNvSpPr>
          <p:nvPr/>
        </p:nvSpPr>
        <p:spPr bwMode="auto">
          <a:xfrm flipV="1">
            <a:off x="3581400" y="48006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6" name="Line 18"/>
          <p:cNvSpPr>
            <a:spLocks noChangeShapeType="1"/>
          </p:cNvSpPr>
          <p:nvPr/>
        </p:nvSpPr>
        <p:spPr bwMode="auto">
          <a:xfrm flipH="1" flipV="1">
            <a:off x="4191000" y="48006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32" name="Object 19"/>
          <p:cNvGraphicFramePr>
            <a:graphicFrameLocks/>
          </p:cNvGraphicFramePr>
          <p:nvPr/>
        </p:nvGraphicFramePr>
        <p:xfrm>
          <a:off x="5626100" y="5414963"/>
          <a:ext cx="201613" cy="168275"/>
        </p:xfrm>
        <a:graphic>
          <a:graphicData uri="http://schemas.openxmlformats.org/presentationml/2006/ole">
            <p:oleObj spid="_x0000_s1032" name="Equation" r:id="rId9" imgW="152280" imgH="139680" progId="Equation.3">
              <p:embed/>
            </p:oleObj>
          </a:graphicData>
        </a:graphic>
      </p:graphicFrame>
      <p:graphicFrame>
        <p:nvGraphicFramePr>
          <p:cNvPr id="1033" name="Object 20"/>
          <p:cNvGraphicFramePr>
            <a:graphicFrameLocks/>
          </p:cNvGraphicFramePr>
          <p:nvPr/>
        </p:nvGraphicFramePr>
        <p:xfrm>
          <a:off x="5176838" y="5411788"/>
          <a:ext cx="246062" cy="227012"/>
        </p:xfrm>
        <a:graphic>
          <a:graphicData uri="http://schemas.openxmlformats.org/presentationml/2006/ole">
            <p:oleObj spid="_x0000_s1033" name="Equation" r:id="rId10" imgW="139680" imgH="139680" progId="Equation.3">
              <p:embed/>
            </p:oleObj>
          </a:graphicData>
        </a:graphic>
      </p:graphicFrame>
      <p:graphicFrame>
        <p:nvGraphicFramePr>
          <p:cNvPr id="1034" name="Object 21"/>
          <p:cNvGraphicFramePr>
            <a:graphicFrameLocks/>
          </p:cNvGraphicFramePr>
          <p:nvPr/>
        </p:nvGraphicFramePr>
        <p:xfrm>
          <a:off x="4138613" y="5338763"/>
          <a:ext cx="263525" cy="455612"/>
        </p:xfrm>
        <a:graphic>
          <a:graphicData uri="http://schemas.openxmlformats.org/presentationml/2006/ole">
            <p:oleObj spid="_x0000_s1034" name="Equation" r:id="rId11" imgW="215640" imgH="393480" progId="Equation.3">
              <p:embed/>
            </p:oleObj>
          </a:graphicData>
        </a:graphic>
      </p:graphicFrame>
      <p:graphicFrame>
        <p:nvGraphicFramePr>
          <p:cNvPr id="1035" name="Object 22"/>
          <p:cNvGraphicFramePr>
            <a:graphicFrameLocks/>
          </p:cNvGraphicFramePr>
          <p:nvPr/>
        </p:nvGraphicFramePr>
        <p:xfrm>
          <a:off x="3452813" y="5338763"/>
          <a:ext cx="407987" cy="446087"/>
        </p:xfrm>
        <a:graphic>
          <a:graphicData uri="http://schemas.openxmlformats.org/presentationml/2006/ole">
            <p:oleObj spid="_x0000_s1035" name="Equation" r:id="rId12" imgW="342720" imgH="393480" progId="Equation.3">
              <p:embed/>
            </p:oleObj>
          </a:graphicData>
        </a:graphic>
      </p:graphicFrame>
      <p:graphicFrame>
        <p:nvGraphicFramePr>
          <p:cNvPr id="1036" name="Object 23"/>
          <p:cNvGraphicFramePr>
            <a:graphicFrameLocks/>
          </p:cNvGraphicFramePr>
          <p:nvPr/>
        </p:nvGraphicFramePr>
        <p:xfrm>
          <a:off x="3360738" y="5438775"/>
          <a:ext cx="1135062" cy="652463"/>
        </p:xfrm>
        <a:graphic>
          <a:graphicData uri="http://schemas.openxmlformats.org/presentationml/2006/ole">
            <p:oleObj spid="_x0000_s1036" name="Equation" r:id="rId13" imgW="660240" imgH="380880" progId="Equation.3">
              <p:embed/>
            </p:oleObj>
          </a:graphicData>
        </a:graphic>
      </p:graphicFrame>
      <p:graphicFrame>
        <p:nvGraphicFramePr>
          <p:cNvPr id="1037" name="Object 24"/>
          <p:cNvGraphicFramePr>
            <a:graphicFrameLocks/>
          </p:cNvGraphicFramePr>
          <p:nvPr/>
        </p:nvGraphicFramePr>
        <p:xfrm>
          <a:off x="3436938" y="5970588"/>
          <a:ext cx="1089025" cy="592137"/>
        </p:xfrm>
        <a:graphic>
          <a:graphicData uri="http://schemas.openxmlformats.org/presentationml/2006/ole">
            <p:oleObj spid="_x0000_s1037" name="Equation" r:id="rId14" imgW="711000" imgH="393480" progId="Equation.3">
              <p:embed/>
            </p:oleObj>
          </a:graphicData>
        </a:graphic>
      </p:graphicFrame>
      <p:sp>
        <p:nvSpPr>
          <p:cNvPr id="1057" name="Rectangle 25"/>
          <p:cNvSpPr>
            <a:spLocks noChangeArrowheads="1"/>
          </p:cNvSpPr>
          <p:nvPr/>
        </p:nvSpPr>
        <p:spPr bwMode="auto">
          <a:xfrm>
            <a:off x="3359150" y="5949950"/>
            <a:ext cx="12827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8" name="Group 3"/>
          <p:cNvGrpSpPr>
            <a:grpSpLocks/>
          </p:cNvGrpSpPr>
          <p:nvPr/>
        </p:nvGrpSpPr>
        <p:grpSpPr bwMode="auto">
          <a:xfrm>
            <a:off x="2590800" y="2362200"/>
            <a:ext cx="4289425" cy="1231900"/>
            <a:chOff x="137" y="749"/>
            <a:chExt cx="2702" cy="776"/>
          </a:xfrm>
        </p:grpSpPr>
        <p:sp>
          <p:nvSpPr>
            <p:cNvPr id="1062" name="Line 4"/>
            <p:cNvSpPr>
              <a:spLocks noChangeShapeType="1"/>
            </p:cNvSpPr>
            <p:nvPr/>
          </p:nvSpPr>
          <p:spPr bwMode="auto">
            <a:xfrm>
              <a:off x="288" y="120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Rectangle 5"/>
            <p:cNvSpPr>
              <a:spLocks noChangeArrowheads="1"/>
            </p:cNvSpPr>
            <p:nvPr/>
          </p:nvSpPr>
          <p:spPr bwMode="auto">
            <a:xfrm>
              <a:off x="628" y="1012"/>
              <a:ext cx="472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Line 6"/>
            <p:cNvSpPr>
              <a:spLocks noChangeShapeType="1"/>
            </p:cNvSpPr>
            <p:nvPr/>
          </p:nvSpPr>
          <p:spPr bwMode="auto">
            <a:xfrm>
              <a:off x="1104" y="120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Rectangle 7"/>
            <p:cNvSpPr>
              <a:spLocks noChangeArrowheads="1"/>
            </p:cNvSpPr>
            <p:nvPr/>
          </p:nvSpPr>
          <p:spPr bwMode="auto">
            <a:xfrm>
              <a:off x="1444" y="1012"/>
              <a:ext cx="568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Line 8"/>
            <p:cNvSpPr>
              <a:spLocks noChangeShapeType="1"/>
            </p:cNvSpPr>
            <p:nvPr/>
          </p:nvSpPr>
          <p:spPr bwMode="auto">
            <a:xfrm>
              <a:off x="2016" y="120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" name="Line 9"/>
            <p:cNvSpPr>
              <a:spLocks noChangeShapeType="1"/>
            </p:cNvSpPr>
            <p:nvPr/>
          </p:nvSpPr>
          <p:spPr bwMode="auto">
            <a:xfrm>
              <a:off x="1536" y="105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" name="Rectangle 10"/>
            <p:cNvSpPr>
              <a:spLocks noChangeArrowheads="1"/>
            </p:cNvSpPr>
            <p:nvPr/>
          </p:nvSpPr>
          <p:spPr bwMode="auto">
            <a:xfrm>
              <a:off x="1584" y="105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/>
                <a:t>96</a:t>
              </a:r>
            </a:p>
          </p:txBody>
        </p:sp>
        <p:sp>
          <p:nvSpPr>
            <p:cNvPr id="1069" name="Rectangle 11"/>
            <p:cNvSpPr>
              <a:spLocks noChangeArrowheads="1"/>
            </p:cNvSpPr>
            <p:nvPr/>
          </p:nvSpPr>
          <p:spPr bwMode="auto">
            <a:xfrm>
              <a:off x="624" y="1008"/>
              <a:ext cx="480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30000"/>
                </a:lnSpc>
                <a:spcBef>
                  <a:spcPct val="50000"/>
                </a:spcBef>
              </a:pPr>
              <a:endParaRPr lang="en-US" sz="2400" i="1" dirty="0"/>
            </a:p>
          </p:txBody>
        </p:sp>
        <p:graphicFrame>
          <p:nvGraphicFramePr>
            <p:cNvPr id="1038" name="Object 33"/>
            <p:cNvGraphicFramePr>
              <a:graphicFrameLocks/>
            </p:cNvGraphicFramePr>
            <p:nvPr/>
          </p:nvGraphicFramePr>
          <p:xfrm>
            <a:off x="137" y="1281"/>
            <a:ext cx="343" cy="202"/>
          </p:xfrm>
          <a:graphic>
            <a:graphicData uri="http://schemas.openxmlformats.org/presentationml/2006/ole">
              <p:oleObj spid="_x0000_s1038" name="Equation" r:id="rId15" imgW="317160" imgH="190440" progId="Equation.3">
                <p:embed/>
              </p:oleObj>
            </a:graphicData>
          </a:graphic>
        </p:graphicFrame>
        <p:graphicFrame>
          <p:nvGraphicFramePr>
            <p:cNvPr id="1039" name="Object 34"/>
            <p:cNvGraphicFramePr>
              <a:graphicFrameLocks/>
            </p:cNvGraphicFramePr>
            <p:nvPr/>
          </p:nvGraphicFramePr>
          <p:xfrm>
            <a:off x="2133" y="1329"/>
            <a:ext cx="378" cy="196"/>
          </p:xfrm>
          <a:graphic>
            <a:graphicData uri="http://schemas.openxmlformats.org/presentationml/2006/ole">
              <p:oleObj spid="_x0000_s1039" name="Equation" r:id="rId16" imgW="355320" imgH="190440" progId="Equation.3">
                <p:embed/>
              </p:oleObj>
            </a:graphicData>
          </a:graphic>
        </p:graphicFrame>
        <p:graphicFrame>
          <p:nvGraphicFramePr>
            <p:cNvPr id="1040" name="Object 35"/>
            <p:cNvGraphicFramePr>
              <a:graphicFrameLocks/>
            </p:cNvGraphicFramePr>
            <p:nvPr/>
          </p:nvGraphicFramePr>
          <p:xfrm>
            <a:off x="145" y="749"/>
            <a:ext cx="815" cy="213"/>
          </p:xfrm>
          <a:graphic>
            <a:graphicData uri="http://schemas.openxmlformats.org/presentationml/2006/ole">
              <p:oleObj spid="_x0000_s1040" name="Equation" r:id="rId17" imgW="749160" imgH="203040" progId="Equation.DSMT4">
                <p:embed/>
              </p:oleObj>
            </a:graphicData>
          </a:graphic>
        </p:graphicFrame>
        <p:graphicFrame>
          <p:nvGraphicFramePr>
            <p:cNvPr id="1041" name="Object 36"/>
            <p:cNvGraphicFramePr>
              <a:graphicFrameLocks/>
            </p:cNvGraphicFramePr>
            <p:nvPr/>
          </p:nvGraphicFramePr>
          <p:xfrm>
            <a:off x="2099" y="784"/>
            <a:ext cx="740" cy="233"/>
          </p:xfrm>
          <a:graphic>
            <a:graphicData uri="http://schemas.openxmlformats.org/presentationml/2006/ole">
              <p:oleObj spid="_x0000_s1041" name="Equation" r:id="rId18" imgW="685800" imgH="228600" progId="Equation.3">
                <p:embed/>
              </p:oleObj>
            </a:graphicData>
          </a:graphic>
        </p:graphicFrame>
      </p:grpSp>
      <p:cxnSp>
        <p:nvCxnSpPr>
          <p:cNvPr id="1059" name="Straight Arrow Connector 48"/>
          <p:cNvCxnSpPr>
            <a:cxnSpLocks noChangeShapeType="1"/>
          </p:cNvCxnSpPr>
          <p:nvPr/>
        </p:nvCxnSpPr>
        <p:spPr bwMode="auto">
          <a:xfrm>
            <a:off x="304800" y="3581400"/>
            <a:ext cx="18288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060" name="Straight Arrow Connector 50"/>
          <p:cNvCxnSpPr>
            <a:cxnSpLocks noChangeShapeType="1"/>
          </p:cNvCxnSpPr>
          <p:nvPr/>
        </p:nvCxnSpPr>
        <p:spPr bwMode="auto">
          <a:xfrm rot="5400000" flipH="1" flipV="1">
            <a:off x="648494" y="3161506"/>
            <a:ext cx="11430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graphicFrame>
        <p:nvGraphicFramePr>
          <p:cNvPr id="1042" name="Object 37"/>
          <p:cNvGraphicFramePr>
            <a:graphicFrameLocks noChangeAspect="1"/>
          </p:cNvGraphicFramePr>
          <p:nvPr/>
        </p:nvGraphicFramePr>
        <p:xfrm>
          <a:off x="1828800" y="3657600"/>
          <a:ext cx="703263" cy="280988"/>
        </p:xfrm>
        <a:graphic>
          <a:graphicData uri="http://schemas.openxmlformats.org/presentationml/2006/ole">
            <p:oleObj spid="_x0000_s1042" name="Equation" r:id="rId19" imgW="507960" imgH="203040" progId="Equation.DSMT4">
              <p:embed/>
            </p:oleObj>
          </a:graphicData>
        </a:graphic>
      </p:graphicFrame>
      <p:sp>
        <p:nvSpPr>
          <p:cNvPr id="1061" name="Isosceles Triangle 52"/>
          <p:cNvSpPr>
            <a:spLocks noChangeArrowheads="1"/>
          </p:cNvSpPr>
          <p:nvPr/>
        </p:nvSpPr>
        <p:spPr bwMode="auto">
          <a:xfrm>
            <a:off x="1066800" y="2819400"/>
            <a:ext cx="304800" cy="762000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43" name="Object 38"/>
          <p:cNvGraphicFramePr>
            <a:graphicFrameLocks noChangeAspect="1"/>
          </p:cNvGraphicFramePr>
          <p:nvPr/>
        </p:nvGraphicFramePr>
        <p:xfrm>
          <a:off x="803275" y="2209800"/>
          <a:ext cx="687388" cy="280988"/>
        </p:xfrm>
        <a:graphic>
          <a:graphicData uri="http://schemas.openxmlformats.org/presentationml/2006/ole">
            <p:oleObj spid="_x0000_s1043" name="Equation" r:id="rId20" imgW="495000" imgH="203040" progId="Equation.DSMT4">
              <p:embed/>
            </p:oleObj>
          </a:graphicData>
        </a:graphic>
      </p:graphicFrame>
      <p:graphicFrame>
        <p:nvGraphicFramePr>
          <p:cNvPr id="1044" name="Object 39"/>
          <p:cNvGraphicFramePr>
            <a:graphicFrameLocks/>
          </p:cNvGraphicFramePr>
          <p:nvPr/>
        </p:nvGraphicFramePr>
        <p:xfrm>
          <a:off x="1219200" y="3657600"/>
          <a:ext cx="476250" cy="230188"/>
        </p:xfrm>
        <a:graphic>
          <a:graphicData uri="http://schemas.openxmlformats.org/presentationml/2006/ole">
            <p:oleObj spid="_x0000_s1044" name="Equation" r:id="rId21" imgW="291960" imgH="152280" progId="Equation.3">
              <p:embed/>
            </p:oleObj>
          </a:graphicData>
        </a:graphic>
      </p:graphicFrame>
      <p:graphicFrame>
        <p:nvGraphicFramePr>
          <p:cNvPr id="1045" name="Object 40"/>
          <p:cNvGraphicFramePr>
            <a:graphicFrameLocks noChangeAspect="1"/>
          </p:cNvGraphicFramePr>
          <p:nvPr/>
        </p:nvGraphicFramePr>
        <p:xfrm>
          <a:off x="2895600" y="4038600"/>
          <a:ext cx="687388" cy="280988"/>
        </p:xfrm>
        <a:graphic>
          <a:graphicData uri="http://schemas.openxmlformats.org/presentationml/2006/ole">
            <p:oleObj spid="_x0000_s1045" name="Equation" r:id="rId22" imgW="495000" imgH="203040" progId="Equation.DSMT4">
              <p:embed/>
            </p:oleObj>
          </a:graphicData>
        </a:graphic>
      </p:graphicFrame>
      <p:graphicFrame>
        <p:nvGraphicFramePr>
          <p:cNvPr id="2" name="Object 40"/>
          <p:cNvGraphicFramePr>
            <a:graphicFrameLocks noChangeAspect="1"/>
          </p:cNvGraphicFramePr>
          <p:nvPr/>
        </p:nvGraphicFramePr>
        <p:xfrm>
          <a:off x="3352800" y="2895600"/>
          <a:ext cx="693117" cy="381000"/>
        </p:xfrm>
        <a:graphic>
          <a:graphicData uri="http://schemas.openxmlformats.org/presentationml/2006/ole">
            <p:oleObj spid="_x0000_s1046" name="Equation" r:id="rId23" imgW="3682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152400"/>
            <a:ext cx="868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 example take an FIR Filter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914400" y="1371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524000" y="137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295400" y="1752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56" name="Object 1024"/>
          <p:cNvGraphicFramePr>
            <a:graphicFrameLocks noChangeAspect="1"/>
          </p:cNvGraphicFramePr>
          <p:nvPr/>
        </p:nvGraphicFramePr>
        <p:xfrm>
          <a:off x="1393825" y="1828800"/>
          <a:ext cx="339725" cy="298450"/>
        </p:xfrm>
        <a:graphic>
          <a:graphicData uri="http://schemas.openxmlformats.org/presentationml/2006/ole">
            <p:oleObj spid="_x0000_s27650" name="Equation" r:id="rId3" imgW="253800" imgH="190440" progId="Equation.2">
              <p:embed/>
            </p:oleObj>
          </a:graphicData>
        </a:graphic>
      </p:graphicFrame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295400" y="2514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57" name="Object 1025"/>
          <p:cNvGraphicFramePr>
            <a:graphicFrameLocks noChangeAspect="1"/>
          </p:cNvGraphicFramePr>
          <p:nvPr/>
        </p:nvGraphicFramePr>
        <p:xfrm>
          <a:off x="1393825" y="2590800"/>
          <a:ext cx="339725" cy="298450"/>
        </p:xfrm>
        <a:graphic>
          <a:graphicData uri="http://schemas.openxmlformats.org/presentationml/2006/ole">
            <p:oleObj spid="_x0000_s27651" name="Equation" r:id="rId4" imgW="253800" imgH="190440" progId="Equation.2">
              <p:embed/>
            </p:oleObj>
          </a:graphicData>
        </a:graphic>
      </p:graphicFrame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1524000" y="220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1524000" y="2971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15240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58" name="Object 1026"/>
          <p:cNvGraphicFramePr>
            <a:graphicFrameLocks noChangeAspect="1"/>
          </p:cNvGraphicFramePr>
          <p:nvPr/>
        </p:nvGraphicFramePr>
        <p:xfrm>
          <a:off x="2100263" y="2147888"/>
          <a:ext cx="430212" cy="461962"/>
        </p:xfrm>
        <a:graphic>
          <a:graphicData uri="http://schemas.openxmlformats.org/presentationml/2006/ole">
            <p:oleObj spid="_x0000_s27652" name="Equation" r:id="rId5" imgW="164880" imgH="177480" progId="Equation.2">
              <p:embed/>
            </p:oleObj>
          </a:graphicData>
        </a:graphic>
      </p:graphicFrame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1509713" y="2362200"/>
            <a:ext cx="638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22860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59" name="Object 1027"/>
          <p:cNvGraphicFramePr>
            <a:graphicFrameLocks noChangeAspect="1"/>
          </p:cNvGraphicFramePr>
          <p:nvPr/>
        </p:nvGraphicFramePr>
        <p:xfrm>
          <a:off x="2100263" y="1157288"/>
          <a:ext cx="430212" cy="461962"/>
        </p:xfrm>
        <a:graphic>
          <a:graphicData uri="http://schemas.openxmlformats.org/presentationml/2006/ole">
            <p:oleObj spid="_x0000_s27653" name="Equation" r:id="rId6" imgW="164880" imgH="177480" progId="Equation.2">
              <p:embed/>
            </p:oleObj>
          </a:graphicData>
        </a:graphic>
      </p:graphicFrame>
      <p:sp>
        <p:nvSpPr>
          <p:cNvPr id="8214" name="Line 22"/>
          <p:cNvSpPr>
            <a:spLocks noChangeShapeType="1"/>
          </p:cNvSpPr>
          <p:nvPr/>
        </p:nvSpPr>
        <p:spPr bwMode="auto">
          <a:xfrm flipV="1">
            <a:off x="2286000" y="1524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2438400" y="137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2895600" y="1066800"/>
            <a:ext cx="60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3505200" y="137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3048000" y="114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60" name="Object 1028"/>
          <p:cNvGraphicFramePr>
            <a:graphicFrameLocks noChangeAspect="1"/>
          </p:cNvGraphicFramePr>
          <p:nvPr/>
        </p:nvGraphicFramePr>
        <p:xfrm>
          <a:off x="3124200" y="1219200"/>
          <a:ext cx="311150" cy="287338"/>
        </p:xfrm>
        <a:graphic>
          <a:graphicData uri="http://schemas.openxmlformats.org/presentationml/2006/ole">
            <p:oleObj spid="_x0000_s27654" name="Equation" r:id="rId7" imgW="164880" imgH="152280" progId="Equation.2">
              <p:embed/>
            </p:oleObj>
          </a:graphicData>
        </a:graphic>
      </p:graphicFrame>
      <p:graphicFrame>
        <p:nvGraphicFramePr>
          <p:cNvPr id="19461" name="Object 1029"/>
          <p:cNvGraphicFramePr>
            <a:graphicFrameLocks noChangeAspect="1"/>
          </p:cNvGraphicFramePr>
          <p:nvPr/>
        </p:nvGraphicFramePr>
        <p:xfrm>
          <a:off x="762000" y="914400"/>
          <a:ext cx="463550" cy="279400"/>
        </p:xfrm>
        <a:graphic>
          <a:graphicData uri="http://schemas.openxmlformats.org/presentationml/2006/ole">
            <p:oleObj spid="_x0000_s27655" name="Equation" r:id="rId8" imgW="317160" imgH="190440" progId="Equation.2">
              <p:embed/>
            </p:oleObj>
          </a:graphicData>
        </a:graphic>
      </p:graphicFrame>
      <p:graphicFrame>
        <p:nvGraphicFramePr>
          <p:cNvPr id="19462" name="Object 1030"/>
          <p:cNvGraphicFramePr>
            <a:graphicFrameLocks noChangeAspect="1"/>
          </p:cNvGraphicFramePr>
          <p:nvPr/>
        </p:nvGraphicFramePr>
        <p:xfrm>
          <a:off x="3810000" y="914400"/>
          <a:ext cx="520700" cy="279400"/>
        </p:xfrm>
        <a:graphic>
          <a:graphicData uri="http://schemas.openxmlformats.org/presentationml/2006/ole">
            <p:oleObj spid="_x0000_s27656" name="Equation" r:id="rId9" imgW="355320" imgH="190440" progId="Equation.2">
              <p:embed/>
            </p:oleObj>
          </a:graphicData>
        </a:graphic>
      </p:graphicFrame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6705600" y="1371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7315200" y="137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7086600" y="1752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63" name="Object 1031"/>
          <p:cNvGraphicFramePr>
            <a:graphicFrameLocks noChangeAspect="1"/>
          </p:cNvGraphicFramePr>
          <p:nvPr/>
        </p:nvGraphicFramePr>
        <p:xfrm>
          <a:off x="7210425" y="1828800"/>
          <a:ext cx="288925" cy="298450"/>
        </p:xfrm>
        <a:graphic>
          <a:graphicData uri="http://schemas.openxmlformats.org/presentationml/2006/ole">
            <p:oleObj spid="_x0000_s27657" name="Equation" r:id="rId10" imgW="215640" imgH="190440" progId="Equation.2">
              <p:embed/>
            </p:oleObj>
          </a:graphicData>
        </a:graphic>
      </p:graphicFrame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7086600" y="2514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64" name="Object 1032"/>
          <p:cNvGraphicFramePr>
            <a:graphicFrameLocks noChangeAspect="1"/>
          </p:cNvGraphicFramePr>
          <p:nvPr/>
        </p:nvGraphicFramePr>
        <p:xfrm>
          <a:off x="7210425" y="2590800"/>
          <a:ext cx="288925" cy="298450"/>
        </p:xfrm>
        <a:graphic>
          <a:graphicData uri="http://schemas.openxmlformats.org/presentationml/2006/ole">
            <p:oleObj spid="_x0000_s27658" name="Equation" r:id="rId11" imgW="215640" imgH="190440" progId="Equation.2">
              <p:embed/>
            </p:oleObj>
          </a:graphicData>
        </a:graphic>
      </p:graphicFrame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7315200" y="220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7315200" y="2971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73152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65" name="Object 1033"/>
          <p:cNvGraphicFramePr>
            <a:graphicFrameLocks noChangeAspect="1"/>
          </p:cNvGraphicFramePr>
          <p:nvPr/>
        </p:nvGraphicFramePr>
        <p:xfrm>
          <a:off x="7891463" y="2147888"/>
          <a:ext cx="430212" cy="461962"/>
        </p:xfrm>
        <a:graphic>
          <a:graphicData uri="http://schemas.openxmlformats.org/presentationml/2006/ole">
            <p:oleObj spid="_x0000_s27659" name="Equation" r:id="rId12" imgW="164880" imgH="177480" progId="Equation.2">
              <p:embed/>
            </p:oleObj>
          </a:graphicData>
        </a:graphic>
      </p:graphicFrame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7300913" y="2362200"/>
            <a:ext cx="638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>
            <a:off x="80772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66" name="Object 1034"/>
          <p:cNvGraphicFramePr>
            <a:graphicFrameLocks noChangeAspect="1"/>
          </p:cNvGraphicFramePr>
          <p:nvPr/>
        </p:nvGraphicFramePr>
        <p:xfrm>
          <a:off x="7891463" y="1157288"/>
          <a:ext cx="430212" cy="461962"/>
        </p:xfrm>
        <a:graphic>
          <a:graphicData uri="http://schemas.openxmlformats.org/presentationml/2006/ole">
            <p:oleObj spid="_x0000_s27660" name="Equation" r:id="rId13" imgW="164880" imgH="177480" progId="Equation.2">
              <p:embed/>
            </p:oleObj>
          </a:graphicData>
        </a:graphic>
      </p:graphicFrame>
      <p:sp>
        <p:nvSpPr>
          <p:cNvPr id="8236" name="Line 44"/>
          <p:cNvSpPr>
            <a:spLocks noChangeShapeType="1"/>
          </p:cNvSpPr>
          <p:nvPr/>
        </p:nvSpPr>
        <p:spPr bwMode="auto">
          <a:xfrm flipV="1">
            <a:off x="8077200" y="1524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8229600" y="137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6096000" y="1066800"/>
            <a:ext cx="60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>
            <a:off x="5562600" y="137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>
            <a:off x="6248400" y="114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67" name="Object 1035"/>
          <p:cNvGraphicFramePr>
            <a:graphicFrameLocks noChangeAspect="1"/>
          </p:cNvGraphicFramePr>
          <p:nvPr/>
        </p:nvGraphicFramePr>
        <p:xfrm>
          <a:off x="6324600" y="1219200"/>
          <a:ext cx="311150" cy="287338"/>
        </p:xfrm>
        <a:graphic>
          <a:graphicData uri="http://schemas.openxmlformats.org/presentationml/2006/ole">
            <p:oleObj spid="_x0000_s27661" name="Equation" r:id="rId14" imgW="164880" imgH="152280" progId="Equation.2">
              <p:embed/>
            </p:oleObj>
          </a:graphicData>
        </a:graphic>
      </p:graphicFrame>
      <p:graphicFrame>
        <p:nvGraphicFramePr>
          <p:cNvPr id="19468" name="Object 1036"/>
          <p:cNvGraphicFramePr>
            <a:graphicFrameLocks noChangeAspect="1"/>
          </p:cNvGraphicFramePr>
          <p:nvPr/>
        </p:nvGraphicFramePr>
        <p:xfrm>
          <a:off x="5334000" y="838200"/>
          <a:ext cx="463550" cy="279400"/>
        </p:xfrm>
        <a:graphic>
          <a:graphicData uri="http://schemas.openxmlformats.org/presentationml/2006/ole">
            <p:oleObj spid="_x0000_s27662" name="Equation" r:id="rId15" imgW="317160" imgH="190440" progId="Equation.2">
              <p:embed/>
            </p:oleObj>
          </a:graphicData>
        </a:graphic>
      </p:graphicFrame>
      <p:graphicFrame>
        <p:nvGraphicFramePr>
          <p:cNvPr id="19469" name="Object 1037"/>
          <p:cNvGraphicFramePr>
            <a:graphicFrameLocks noChangeAspect="1"/>
          </p:cNvGraphicFramePr>
          <p:nvPr/>
        </p:nvGraphicFramePr>
        <p:xfrm>
          <a:off x="8458200" y="838200"/>
          <a:ext cx="520700" cy="279400"/>
        </p:xfrm>
        <a:graphic>
          <a:graphicData uri="http://schemas.openxmlformats.org/presentationml/2006/ole">
            <p:oleObj spid="_x0000_s27663" name="Equation" r:id="rId16" imgW="355320" imgH="190440" progId="Equation.2">
              <p:embed/>
            </p:oleObj>
          </a:graphicData>
        </a:graphic>
      </p:graphicFrame>
      <p:graphicFrame>
        <p:nvGraphicFramePr>
          <p:cNvPr id="19470" name="Object 1038"/>
          <p:cNvGraphicFramePr>
            <a:graphicFrameLocks noChangeAspect="1"/>
          </p:cNvGraphicFramePr>
          <p:nvPr/>
        </p:nvGraphicFramePr>
        <p:xfrm>
          <a:off x="1828800" y="1066800"/>
          <a:ext cx="303213" cy="201613"/>
        </p:xfrm>
        <a:graphic>
          <a:graphicData uri="http://schemas.openxmlformats.org/presentationml/2006/ole">
            <p:oleObj spid="_x0000_s27664" name="Equation" r:id="rId17" imgW="304560" imgH="203040" progId="Equation.2">
              <p:embed/>
            </p:oleObj>
          </a:graphicData>
        </a:graphic>
      </p:graphicFrame>
      <p:graphicFrame>
        <p:nvGraphicFramePr>
          <p:cNvPr id="19471" name="Object 1039"/>
          <p:cNvGraphicFramePr>
            <a:graphicFrameLocks noChangeAspect="1"/>
          </p:cNvGraphicFramePr>
          <p:nvPr/>
        </p:nvGraphicFramePr>
        <p:xfrm>
          <a:off x="1835150" y="2133600"/>
          <a:ext cx="290513" cy="201613"/>
        </p:xfrm>
        <a:graphic>
          <a:graphicData uri="http://schemas.openxmlformats.org/presentationml/2006/ole">
            <p:oleObj spid="_x0000_s27665" name="Equation" r:id="rId18" imgW="291960" imgH="203040" progId="Equation.2">
              <p:embed/>
            </p:oleObj>
          </a:graphicData>
        </a:graphic>
      </p:graphicFrame>
      <p:graphicFrame>
        <p:nvGraphicFramePr>
          <p:cNvPr id="19472" name="Object 1040"/>
          <p:cNvGraphicFramePr>
            <a:graphicFrameLocks noChangeAspect="1"/>
          </p:cNvGraphicFramePr>
          <p:nvPr/>
        </p:nvGraphicFramePr>
        <p:xfrm>
          <a:off x="7620000" y="2819400"/>
          <a:ext cx="315913" cy="201613"/>
        </p:xfrm>
        <a:graphic>
          <a:graphicData uri="http://schemas.openxmlformats.org/presentationml/2006/ole">
            <p:oleObj spid="_x0000_s27666" name="Equation" r:id="rId19" imgW="317160" imgH="203040" progId="Equation.2">
              <p:embed/>
            </p:oleObj>
          </a:graphicData>
        </a:graphic>
      </p:graphicFrame>
      <p:graphicFrame>
        <p:nvGraphicFramePr>
          <p:cNvPr id="19473" name="Object 1041"/>
          <p:cNvGraphicFramePr>
            <a:graphicFrameLocks noChangeAspect="1"/>
          </p:cNvGraphicFramePr>
          <p:nvPr/>
        </p:nvGraphicFramePr>
        <p:xfrm>
          <a:off x="7543800" y="1066800"/>
          <a:ext cx="303213" cy="201613"/>
        </p:xfrm>
        <a:graphic>
          <a:graphicData uri="http://schemas.openxmlformats.org/presentationml/2006/ole">
            <p:oleObj spid="_x0000_s27667" name="Equation" r:id="rId20" imgW="304560" imgH="203040" progId="Equation.2">
              <p:embed/>
            </p:oleObj>
          </a:graphicData>
        </a:graphic>
      </p:graphicFrame>
      <p:graphicFrame>
        <p:nvGraphicFramePr>
          <p:cNvPr id="19474" name="Object 1042"/>
          <p:cNvGraphicFramePr>
            <a:graphicFrameLocks noChangeAspect="1"/>
          </p:cNvGraphicFramePr>
          <p:nvPr/>
        </p:nvGraphicFramePr>
        <p:xfrm>
          <a:off x="7620000" y="2057400"/>
          <a:ext cx="290513" cy="201613"/>
        </p:xfrm>
        <a:graphic>
          <a:graphicData uri="http://schemas.openxmlformats.org/presentationml/2006/ole">
            <p:oleObj spid="_x0000_s27668" name="Equation" r:id="rId21" imgW="291960" imgH="203040" progId="Equation.2">
              <p:embed/>
            </p:oleObj>
          </a:graphicData>
        </a:graphic>
      </p:graphicFrame>
      <p:graphicFrame>
        <p:nvGraphicFramePr>
          <p:cNvPr id="19475" name="Object 1043"/>
          <p:cNvGraphicFramePr>
            <a:graphicFrameLocks noChangeAspect="1"/>
          </p:cNvGraphicFramePr>
          <p:nvPr/>
        </p:nvGraphicFramePr>
        <p:xfrm>
          <a:off x="1828800" y="2895600"/>
          <a:ext cx="315913" cy="201613"/>
        </p:xfrm>
        <a:graphic>
          <a:graphicData uri="http://schemas.openxmlformats.org/presentationml/2006/ole">
            <p:oleObj spid="_x0000_s27669" name="Equation" r:id="rId22" imgW="317160" imgH="203040" progId="Equation.2">
              <p:embed/>
            </p:oleObj>
          </a:graphicData>
        </a:graphic>
      </p:graphicFrame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381000" y="40386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since</a:t>
            </a:r>
          </a:p>
        </p:txBody>
      </p:sp>
      <p:sp>
        <p:nvSpPr>
          <p:cNvPr id="8252" name="Rectangle 60"/>
          <p:cNvSpPr>
            <a:spLocks noChangeArrowheads="1"/>
          </p:cNvSpPr>
          <p:nvPr/>
        </p:nvSpPr>
        <p:spPr bwMode="auto">
          <a:xfrm>
            <a:off x="1981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76" name="Object 1044"/>
          <p:cNvGraphicFramePr>
            <a:graphicFrameLocks noChangeAspect="1"/>
          </p:cNvGraphicFramePr>
          <p:nvPr/>
        </p:nvGraphicFramePr>
        <p:xfrm>
          <a:off x="2079625" y="4800600"/>
          <a:ext cx="339725" cy="298450"/>
        </p:xfrm>
        <a:graphic>
          <a:graphicData uri="http://schemas.openxmlformats.org/presentationml/2006/ole">
            <p:oleObj spid="_x0000_s27670" name="Equation" r:id="rId23" imgW="253800" imgH="190440" progId="Equation.2">
              <p:embed/>
            </p:oleObj>
          </a:graphicData>
        </a:graphic>
      </p:graphicFrame>
      <p:sp>
        <p:nvSpPr>
          <p:cNvPr id="8275" name="Line 83"/>
          <p:cNvSpPr>
            <a:spLocks noChangeShapeType="1"/>
          </p:cNvSpPr>
          <p:nvPr/>
        </p:nvSpPr>
        <p:spPr bwMode="auto">
          <a:xfrm>
            <a:off x="1371600" y="495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76" name="Line 84"/>
          <p:cNvSpPr>
            <a:spLocks noChangeShapeType="1"/>
          </p:cNvSpPr>
          <p:nvPr/>
        </p:nvSpPr>
        <p:spPr bwMode="auto">
          <a:xfrm>
            <a:off x="24384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77" name="Rectangle 85"/>
          <p:cNvSpPr>
            <a:spLocks noChangeArrowheads="1"/>
          </p:cNvSpPr>
          <p:nvPr/>
        </p:nvSpPr>
        <p:spPr bwMode="auto">
          <a:xfrm>
            <a:off x="2743200" y="4648200"/>
            <a:ext cx="60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78" name="Line 86"/>
          <p:cNvSpPr>
            <a:spLocks noChangeShapeType="1"/>
          </p:cNvSpPr>
          <p:nvPr/>
        </p:nvSpPr>
        <p:spPr bwMode="auto">
          <a:xfrm>
            <a:off x="3352800" y="495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79" name="Line 87"/>
          <p:cNvSpPr>
            <a:spLocks noChangeShapeType="1"/>
          </p:cNvSpPr>
          <p:nvPr/>
        </p:nvSpPr>
        <p:spPr bwMode="auto">
          <a:xfrm>
            <a:off x="28956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77" name="Object 1045"/>
          <p:cNvGraphicFramePr>
            <a:graphicFrameLocks noChangeAspect="1"/>
          </p:cNvGraphicFramePr>
          <p:nvPr/>
        </p:nvGraphicFramePr>
        <p:xfrm>
          <a:off x="2971800" y="4800600"/>
          <a:ext cx="311150" cy="287338"/>
        </p:xfrm>
        <a:graphic>
          <a:graphicData uri="http://schemas.openxmlformats.org/presentationml/2006/ole">
            <p:oleObj spid="_x0000_s27671" name="Equation" r:id="rId24" imgW="164880" imgH="152280" progId="Equation.2">
              <p:embed/>
            </p:oleObj>
          </a:graphicData>
        </a:graphic>
      </p:graphicFrame>
      <p:sp>
        <p:nvSpPr>
          <p:cNvPr id="8281" name="Rectangle 89"/>
          <p:cNvSpPr>
            <a:spLocks noChangeArrowheads="1"/>
          </p:cNvSpPr>
          <p:nvPr/>
        </p:nvSpPr>
        <p:spPr bwMode="auto">
          <a:xfrm>
            <a:off x="7010400" y="4648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78" name="Object 1046"/>
          <p:cNvGraphicFramePr>
            <a:graphicFrameLocks noChangeAspect="1"/>
          </p:cNvGraphicFramePr>
          <p:nvPr/>
        </p:nvGraphicFramePr>
        <p:xfrm>
          <a:off x="7134225" y="4724400"/>
          <a:ext cx="288925" cy="298450"/>
        </p:xfrm>
        <a:graphic>
          <a:graphicData uri="http://schemas.openxmlformats.org/presentationml/2006/ole">
            <p:oleObj spid="_x0000_s27672" name="Equation" r:id="rId25" imgW="215640" imgH="190440" progId="Equation.2">
              <p:embed/>
            </p:oleObj>
          </a:graphicData>
        </a:graphic>
      </p:graphicFrame>
      <p:sp>
        <p:nvSpPr>
          <p:cNvPr id="8283" name="Line 91"/>
          <p:cNvSpPr>
            <a:spLocks noChangeShapeType="1"/>
          </p:cNvSpPr>
          <p:nvPr/>
        </p:nvSpPr>
        <p:spPr bwMode="auto">
          <a:xfrm>
            <a:off x="7467600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84" name="Line 92"/>
          <p:cNvSpPr>
            <a:spLocks noChangeShapeType="1"/>
          </p:cNvSpPr>
          <p:nvPr/>
        </p:nvSpPr>
        <p:spPr bwMode="auto">
          <a:xfrm>
            <a:off x="6705600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85" name="Rectangle 93"/>
          <p:cNvSpPr>
            <a:spLocks noChangeArrowheads="1"/>
          </p:cNvSpPr>
          <p:nvPr/>
        </p:nvSpPr>
        <p:spPr bwMode="auto">
          <a:xfrm>
            <a:off x="6096000" y="4572000"/>
            <a:ext cx="60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86" name="Line 94"/>
          <p:cNvSpPr>
            <a:spLocks noChangeShapeType="1"/>
          </p:cNvSpPr>
          <p:nvPr/>
        </p:nvSpPr>
        <p:spPr bwMode="auto">
          <a:xfrm>
            <a:off x="5562600" y="487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87" name="Line 95"/>
          <p:cNvSpPr>
            <a:spLocks noChangeShapeType="1"/>
          </p:cNvSpPr>
          <p:nvPr/>
        </p:nvSpPr>
        <p:spPr bwMode="auto">
          <a:xfrm>
            <a:off x="62484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79" name="Object 1047"/>
          <p:cNvGraphicFramePr>
            <a:graphicFrameLocks noChangeAspect="1"/>
          </p:cNvGraphicFramePr>
          <p:nvPr/>
        </p:nvGraphicFramePr>
        <p:xfrm>
          <a:off x="6324600" y="4724400"/>
          <a:ext cx="311150" cy="287338"/>
        </p:xfrm>
        <a:graphic>
          <a:graphicData uri="http://schemas.openxmlformats.org/presentationml/2006/ole">
            <p:oleObj spid="_x0000_s27673" name="Equation" r:id="rId26" imgW="164880" imgH="152280" progId="Equation.2">
              <p:embed/>
            </p:oleObj>
          </a:graphicData>
        </a:graphic>
      </p:graphicFrame>
      <p:graphicFrame>
        <p:nvGraphicFramePr>
          <p:cNvPr id="19480" name="Object 1048"/>
          <p:cNvGraphicFramePr>
            <a:graphicFrameLocks noChangeAspect="1"/>
          </p:cNvGraphicFramePr>
          <p:nvPr/>
        </p:nvGraphicFramePr>
        <p:xfrm>
          <a:off x="4343400" y="4648200"/>
          <a:ext cx="609600" cy="547688"/>
        </p:xfrm>
        <a:graphic>
          <a:graphicData uri="http://schemas.openxmlformats.org/presentationml/2006/ole">
            <p:oleObj spid="_x0000_s27674" name="Equation" r:id="rId27" imgW="139680" imgH="126720" progId="Equation.2">
              <p:embed/>
            </p:oleObj>
          </a:graphicData>
        </a:graphic>
      </p:graphicFrame>
      <p:graphicFrame>
        <p:nvGraphicFramePr>
          <p:cNvPr id="19481" name="Object 1049"/>
          <p:cNvGraphicFramePr>
            <a:graphicFrameLocks noChangeAspect="1"/>
          </p:cNvGraphicFramePr>
          <p:nvPr/>
        </p:nvGraphicFramePr>
        <p:xfrm>
          <a:off x="4572000" y="1066800"/>
          <a:ext cx="609600" cy="547688"/>
        </p:xfrm>
        <a:graphic>
          <a:graphicData uri="http://schemas.openxmlformats.org/presentationml/2006/ole">
            <p:oleObj spid="_x0000_s27675" name="Equation" r:id="rId28" imgW="139680" imgH="126720" progId="Equation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/>
              <a:t>Similarly</a:t>
            </a:r>
            <a:r>
              <a:rPr lang="en-US" i="1"/>
              <a:t>:</a:t>
            </a:r>
            <a:endParaRPr lang="en-US" i="1" u="sng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162800" y="685800"/>
            <a:ext cx="990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509270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661670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638800" y="685800"/>
            <a:ext cx="990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814070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7391400" y="76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7499350" y="838200"/>
          <a:ext cx="477838" cy="387350"/>
        </p:xfrm>
        <a:graphic>
          <a:graphicData uri="http://schemas.openxmlformats.org/presentationml/2006/ole">
            <p:oleObj spid="_x0000_s28674" name="Equation" r:id="rId3" imgW="203040" imgH="164880" progId="Equation.3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5715000" y="838200"/>
          <a:ext cx="762000" cy="449263"/>
        </p:xfrm>
        <a:graphic>
          <a:graphicData uri="http://schemas.openxmlformats.org/presentationml/2006/ole">
            <p:oleObj spid="_x0000_s28675" name="Equation" r:id="rId4" imgW="342720" imgH="203040" progId="Equation.3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4864100" y="515938"/>
          <a:ext cx="685800" cy="438150"/>
        </p:xfrm>
        <a:graphic>
          <a:graphicData uri="http://schemas.openxmlformats.org/presentationml/2006/ole">
            <p:oleObj spid="_x0000_s28676" name="Equation" r:id="rId5" imgW="317160" imgH="203040" progId="Equation.3">
              <p:embed/>
            </p:oleObj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8369300" y="533400"/>
          <a:ext cx="768350" cy="438150"/>
        </p:xfrm>
        <a:graphic>
          <a:graphicData uri="http://schemas.openxmlformats.org/presentationml/2006/ole">
            <p:oleObj spid="_x0000_s28677" name="Equation" r:id="rId6" imgW="355320" imgH="203040" progId="Equation.3">
              <p:embed/>
            </p:oleObj>
          </a:graphicData>
        </a:graphic>
      </p:graphicFrame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990600" y="685800"/>
            <a:ext cx="990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45085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197485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514600" y="685800"/>
            <a:ext cx="990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349885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1327150" y="838200"/>
          <a:ext cx="477838" cy="387350"/>
        </p:xfrm>
        <a:graphic>
          <a:graphicData uri="http://schemas.openxmlformats.org/presentationml/2006/ole">
            <p:oleObj spid="_x0000_s28678" name="Equation" r:id="rId7" imgW="203040" imgH="164880" progId="Equation.3">
              <p:embed/>
            </p:oleObj>
          </a:graphicData>
        </a:graphic>
      </p:graphicFrame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2562225" y="838200"/>
          <a:ext cx="971550" cy="485775"/>
        </p:xfrm>
        <a:graphic>
          <a:graphicData uri="http://schemas.openxmlformats.org/presentationml/2006/ole">
            <p:oleObj spid="_x0000_s28679" name="Equation" r:id="rId8" imgW="457200" imgH="228600" progId="Equation.3">
              <p:embed/>
            </p:oleObj>
          </a:graphicData>
        </a:graphic>
      </p:graphicFrame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228600" y="533400"/>
          <a:ext cx="685800" cy="438150"/>
        </p:xfrm>
        <a:graphic>
          <a:graphicData uri="http://schemas.openxmlformats.org/presentationml/2006/ole">
            <p:oleObj spid="_x0000_s28680" name="Equation" r:id="rId9" imgW="317160" imgH="203040" progId="Equation.3">
              <p:embed/>
            </p:oleObj>
          </a:graphicData>
        </a:graphic>
      </p:graphicFrame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3727450" y="533400"/>
          <a:ext cx="768350" cy="438150"/>
        </p:xfrm>
        <a:graphic>
          <a:graphicData uri="http://schemas.openxmlformats.org/presentationml/2006/ole">
            <p:oleObj spid="_x0000_s28681" name="Equation" r:id="rId10" imgW="355320" imgH="203040" progId="Equation.3">
              <p:embed/>
            </p:oleObj>
          </a:graphicData>
        </a:graphic>
      </p:graphicFrame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1143000" y="76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9" name="Object 25"/>
          <p:cNvGraphicFramePr>
            <a:graphicFrameLocks noChangeAspect="1"/>
          </p:cNvGraphicFramePr>
          <p:nvPr/>
        </p:nvGraphicFramePr>
        <p:xfrm>
          <a:off x="304800" y="1936750"/>
          <a:ext cx="3275013" cy="744538"/>
        </p:xfrm>
        <a:graphic>
          <a:graphicData uri="http://schemas.openxmlformats.org/presentationml/2006/ole">
            <p:oleObj spid="_x0000_s28682" name="Equation" r:id="rId11" imgW="1726920" imgH="393480" progId="Equation.3">
              <p:embed/>
            </p:oleObj>
          </a:graphicData>
        </a:graphic>
      </p:graphicFrame>
      <p:graphicFrame>
        <p:nvGraphicFramePr>
          <p:cNvPr id="6170" name="Object 26"/>
          <p:cNvGraphicFramePr>
            <a:graphicFrameLocks noChangeAspect="1"/>
          </p:cNvGraphicFramePr>
          <p:nvPr/>
        </p:nvGraphicFramePr>
        <p:xfrm>
          <a:off x="4953000" y="1676400"/>
          <a:ext cx="4191000" cy="1016000"/>
        </p:xfrm>
        <a:graphic>
          <a:graphicData uri="http://schemas.openxmlformats.org/presentationml/2006/ole">
            <p:oleObj spid="_x0000_s28683" name="Equation" r:id="rId12" imgW="2400120" imgH="583920" progId="Equation.3">
              <p:embed/>
            </p:oleObj>
          </a:graphicData>
        </a:graphic>
      </p:graphicFrame>
      <p:graphicFrame>
        <p:nvGraphicFramePr>
          <p:cNvPr id="6171" name="Object 27"/>
          <p:cNvGraphicFramePr>
            <a:graphicFrameLocks noChangeAspect="1"/>
          </p:cNvGraphicFramePr>
          <p:nvPr/>
        </p:nvGraphicFramePr>
        <p:xfrm>
          <a:off x="1949450" y="3048000"/>
          <a:ext cx="4789488" cy="1016000"/>
        </p:xfrm>
        <a:graphic>
          <a:graphicData uri="http://schemas.openxmlformats.org/presentationml/2006/ole">
            <p:oleObj spid="_x0000_s28684" name="Equation" r:id="rId13" imgW="2743200" imgH="583920" progId="Equation.3">
              <p:embed/>
            </p:oleObj>
          </a:graphicData>
        </a:graphic>
      </p:graphicFrame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1295400" y="2590800"/>
            <a:ext cx="533400" cy="609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 flipV="1">
            <a:off x="4572000" y="2362200"/>
            <a:ext cx="914400" cy="609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74" name="Object 30"/>
          <p:cNvGraphicFramePr>
            <a:graphicFrameLocks noChangeAspect="1"/>
          </p:cNvGraphicFramePr>
          <p:nvPr/>
        </p:nvGraphicFramePr>
        <p:xfrm>
          <a:off x="4343400" y="838200"/>
          <a:ext cx="444500" cy="400050"/>
        </p:xfrm>
        <a:graphic>
          <a:graphicData uri="http://schemas.openxmlformats.org/presentationml/2006/ole">
            <p:oleObj spid="_x0000_s28685" name="Equation" r:id="rId14" imgW="126720" imgH="114120" progId="Equation.3">
              <p:embed/>
            </p:oleObj>
          </a:graphicData>
        </a:graphic>
      </p:graphicFrame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1143000" y="45672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381000" y="5329238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77" name="Object 33"/>
          <p:cNvGraphicFramePr>
            <a:graphicFrameLocks noChangeAspect="1"/>
          </p:cNvGraphicFramePr>
          <p:nvPr/>
        </p:nvGraphicFramePr>
        <p:xfrm>
          <a:off x="1031875" y="4872038"/>
          <a:ext cx="285750" cy="285750"/>
        </p:xfrm>
        <a:graphic>
          <a:graphicData uri="http://schemas.openxmlformats.org/presentationml/2006/ole">
            <p:oleObj spid="_x0000_s28686" name="Equation" r:id="rId15" imgW="114120" imgH="114120" progId="Equation.3">
              <p:embed/>
            </p:oleObj>
          </a:graphicData>
        </a:graphic>
      </p:graphicFrame>
      <p:graphicFrame>
        <p:nvGraphicFramePr>
          <p:cNvPr id="6178" name="Object 34"/>
          <p:cNvGraphicFramePr>
            <a:graphicFrameLocks noChangeAspect="1"/>
          </p:cNvGraphicFramePr>
          <p:nvPr/>
        </p:nvGraphicFramePr>
        <p:xfrm>
          <a:off x="1254125" y="5218113"/>
          <a:ext cx="285750" cy="285750"/>
        </p:xfrm>
        <a:graphic>
          <a:graphicData uri="http://schemas.openxmlformats.org/presentationml/2006/ole">
            <p:oleObj spid="_x0000_s28687" name="Equation" r:id="rId16" imgW="114120" imgH="114120" progId="Equation.3">
              <p:embed/>
            </p:oleObj>
          </a:graphicData>
        </a:graphic>
      </p:graphicFrame>
      <p:graphicFrame>
        <p:nvGraphicFramePr>
          <p:cNvPr id="6179" name="Object 35"/>
          <p:cNvGraphicFramePr>
            <a:graphicFrameLocks noChangeAspect="1"/>
          </p:cNvGraphicFramePr>
          <p:nvPr/>
        </p:nvGraphicFramePr>
        <p:xfrm>
          <a:off x="1654175" y="4683125"/>
          <a:ext cx="285750" cy="285750"/>
        </p:xfrm>
        <a:graphic>
          <a:graphicData uri="http://schemas.openxmlformats.org/presentationml/2006/ole">
            <p:oleObj spid="_x0000_s28688" name="Equation" r:id="rId17" imgW="114120" imgH="114120" progId="Equation.3">
              <p:embed/>
            </p:oleObj>
          </a:graphicData>
        </a:graphic>
      </p:graphicFrame>
      <p:graphicFrame>
        <p:nvGraphicFramePr>
          <p:cNvPr id="6180" name="Object 36"/>
          <p:cNvGraphicFramePr>
            <a:graphicFrameLocks noChangeAspect="1"/>
          </p:cNvGraphicFramePr>
          <p:nvPr/>
        </p:nvGraphicFramePr>
        <p:xfrm>
          <a:off x="1911350" y="5187950"/>
          <a:ext cx="285750" cy="285750"/>
        </p:xfrm>
        <a:graphic>
          <a:graphicData uri="http://schemas.openxmlformats.org/presentationml/2006/ole">
            <p:oleObj spid="_x0000_s28689" name="Equation" r:id="rId18" imgW="114120" imgH="114120" progId="Equation.3">
              <p:embed/>
            </p:oleObj>
          </a:graphicData>
        </a:graphic>
      </p:graphicFrame>
      <p:graphicFrame>
        <p:nvGraphicFramePr>
          <p:cNvPr id="6181" name="Object 37"/>
          <p:cNvGraphicFramePr>
            <a:graphicFrameLocks noChangeAspect="1"/>
          </p:cNvGraphicFramePr>
          <p:nvPr/>
        </p:nvGraphicFramePr>
        <p:xfrm>
          <a:off x="2187575" y="5427663"/>
          <a:ext cx="285750" cy="285750"/>
        </p:xfrm>
        <a:graphic>
          <a:graphicData uri="http://schemas.openxmlformats.org/presentationml/2006/ole">
            <p:oleObj spid="_x0000_s28690" name="Equation" r:id="rId19" imgW="114120" imgH="114120" progId="Equation.3">
              <p:embed/>
            </p:oleObj>
          </a:graphicData>
        </a:graphic>
      </p:graphicFrame>
      <p:graphicFrame>
        <p:nvGraphicFramePr>
          <p:cNvPr id="6182" name="Object 38"/>
          <p:cNvGraphicFramePr>
            <a:graphicFrameLocks noChangeAspect="1"/>
          </p:cNvGraphicFramePr>
          <p:nvPr/>
        </p:nvGraphicFramePr>
        <p:xfrm>
          <a:off x="769938" y="5191125"/>
          <a:ext cx="285750" cy="285750"/>
        </p:xfrm>
        <a:graphic>
          <a:graphicData uri="http://schemas.openxmlformats.org/presentationml/2006/ole">
            <p:oleObj spid="_x0000_s28691" name="Equation" r:id="rId20" imgW="114120" imgH="114120" progId="Equation.3">
              <p:embed/>
            </p:oleObj>
          </a:graphicData>
        </a:graphic>
      </p:graphicFrame>
      <p:graphicFrame>
        <p:nvGraphicFramePr>
          <p:cNvPr id="6183" name="Object 39"/>
          <p:cNvGraphicFramePr>
            <a:graphicFrameLocks noChangeAspect="1"/>
          </p:cNvGraphicFramePr>
          <p:nvPr/>
        </p:nvGraphicFramePr>
        <p:xfrm>
          <a:off x="457200" y="5176838"/>
          <a:ext cx="285750" cy="285750"/>
        </p:xfrm>
        <a:graphic>
          <a:graphicData uri="http://schemas.openxmlformats.org/presentationml/2006/ole">
            <p:oleObj spid="_x0000_s28692" name="Equation" r:id="rId21" imgW="114120" imgH="114120" progId="Equation.3">
              <p:embed/>
            </p:oleObj>
          </a:graphicData>
        </a:graphic>
      </p:graphicFrame>
      <p:sp>
        <p:nvSpPr>
          <p:cNvPr id="6184" name="Line 40"/>
          <p:cNvSpPr>
            <a:spLocks noChangeShapeType="1"/>
          </p:cNvSpPr>
          <p:nvPr/>
        </p:nvSpPr>
        <p:spPr bwMode="auto">
          <a:xfrm>
            <a:off x="1776413" y="4854575"/>
            <a:ext cx="0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 flipV="1">
            <a:off x="2328863" y="5353050"/>
            <a:ext cx="0" cy="193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86" name="Object 42"/>
          <p:cNvGraphicFramePr>
            <a:graphicFrameLocks noChangeAspect="1"/>
          </p:cNvGraphicFramePr>
          <p:nvPr/>
        </p:nvGraphicFramePr>
        <p:xfrm>
          <a:off x="1901825" y="5194300"/>
          <a:ext cx="285750" cy="285750"/>
        </p:xfrm>
        <a:graphic>
          <a:graphicData uri="http://schemas.openxmlformats.org/presentationml/2006/ole">
            <p:oleObj spid="_x0000_s28693" name="Equation" r:id="rId22" imgW="114120" imgH="114120" progId="Equation.3">
              <p:embed/>
            </p:oleObj>
          </a:graphicData>
        </a:graphic>
      </p:graphicFrame>
      <p:graphicFrame>
        <p:nvGraphicFramePr>
          <p:cNvPr id="6187" name="Object 43"/>
          <p:cNvGraphicFramePr>
            <a:graphicFrameLocks noChangeAspect="1"/>
          </p:cNvGraphicFramePr>
          <p:nvPr/>
        </p:nvGraphicFramePr>
        <p:xfrm>
          <a:off x="633413" y="4110038"/>
          <a:ext cx="765175" cy="430212"/>
        </p:xfrm>
        <a:graphic>
          <a:graphicData uri="http://schemas.openxmlformats.org/presentationml/2006/ole">
            <p:oleObj spid="_x0000_s28694" name="Equation" r:id="rId23" imgW="380880" imgH="215640" progId="Equation.3">
              <p:embed/>
            </p:oleObj>
          </a:graphicData>
        </a:graphic>
      </p:graphicFrame>
      <p:graphicFrame>
        <p:nvGraphicFramePr>
          <p:cNvPr id="6188" name="Object 44"/>
          <p:cNvGraphicFramePr>
            <a:graphicFrameLocks noChangeAspect="1"/>
          </p:cNvGraphicFramePr>
          <p:nvPr/>
        </p:nvGraphicFramePr>
        <p:xfrm>
          <a:off x="1295400" y="5481638"/>
          <a:ext cx="125413" cy="234950"/>
        </p:xfrm>
        <a:graphic>
          <a:graphicData uri="http://schemas.openxmlformats.org/presentationml/2006/ole">
            <p:oleObj spid="_x0000_s28695" name="Equation" r:id="rId24" imgW="88560" imgH="164880" progId="Equation.3">
              <p:embed/>
            </p:oleObj>
          </a:graphicData>
        </a:graphic>
      </p:graphicFrame>
      <p:sp>
        <p:nvSpPr>
          <p:cNvPr id="6189" name="Line 45"/>
          <p:cNvSpPr>
            <a:spLocks noChangeShapeType="1"/>
          </p:cNvSpPr>
          <p:nvPr/>
        </p:nvSpPr>
        <p:spPr bwMode="auto">
          <a:xfrm>
            <a:off x="6781800" y="44910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90" name="Line 46"/>
          <p:cNvSpPr>
            <a:spLocks noChangeShapeType="1"/>
          </p:cNvSpPr>
          <p:nvPr/>
        </p:nvSpPr>
        <p:spPr bwMode="auto">
          <a:xfrm>
            <a:off x="6019800" y="5253038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91" name="Object 47"/>
          <p:cNvGraphicFramePr>
            <a:graphicFrameLocks noChangeAspect="1"/>
          </p:cNvGraphicFramePr>
          <p:nvPr/>
        </p:nvGraphicFramePr>
        <p:xfrm>
          <a:off x="6670675" y="4795838"/>
          <a:ext cx="285750" cy="285750"/>
        </p:xfrm>
        <a:graphic>
          <a:graphicData uri="http://schemas.openxmlformats.org/presentationml/2006/ole">
            <p:oleObj spid="_x0000_s28696" name="Equation" r:id="rId25" imgW="114120" imgH="114120" progId="Equation.3">
              <p:embed/>
            </p:oleObj>
          </a:graphicData>
        </a:graphic>
      </p:graphicFrame>
      <p:graphicFrame>
        <p:nvGraphicFramePr>
          <p:cNvPr id="6192" name="Object 48"/>
          <p:cNvGraphicFramePr>
            <a:graphicFrameLocks noChangeAspect="1"/>
          </p:cNvGraphicFramePr>
          <p:nvPr/>
        </p:nvGraphicFramePr>
        <p:xfrm>
          <a:off x="7292975" y="4606925"/>
          <a:ext cx="285750" cy="285750"/>
        </p:xfrm>
        <a:graphic>
          <a:graphicData uri="http://schemas.openxmlformats.org/presentationml/2006/ole">
            <p:oleObj spid="_x0000_s28697" name="Equation" r:id="rId26" imgW="114120" imgH="114120" progId="Equation.3">
              <p:embed/>
            </p:oleObj>
          </a:graphicData>
        </a:graphic>
      </p:graphicFrame>
      <p:graphicFrame>
        <p:nvGraphicFramePr>
          <p:cNvPr id="6193" name="Object 49"/>
          <p:cNvGraphicFramePr>
            <a:graphicFrameLocks noChangeAspect="1"/>
          </p:cNvGraphicFramePr>
          <p:nvPr/>
        </p:nvGraphicFramePr>
        <p:xfrm>
          <a:off x="7826375" y="5351463"/>
          <a:ext cx="285750" cy="285750"/>
        </p:xfrm>
        <a:graphic>
          <a:graphicData uri="http://schemas.openxmlformats.org/presentationml/2006/ole">
            <p:oleObj spid="_x0000_s28698" name="Equation" r:id="rId27" imgW="114120" imgH="114120" progId="Equation.3">
              <p:embed/>
            </p:oleObj>
          </a:graphicData>
        </a:graphic>
      </p:graphicFrame>
      <p:graphicFrame>
        <p:nvGraphicFramePr>
          <p:cNvPr id="6194" name="Object 50"/>
          <p:cNvGraphicFramePr>
            <a:graphicFrameLocks noChangeAspect="1"/>
          </p:cNvGraphicFramePr>
          <p:nvPr/>
        </p:nvGraphicFramePr>
        <p:xfrm>
          <a:off x="6172200" y="5100638"/>
          <a:ext cx="285750" cy="285750"/>
        </p:xfrm>
        <a:graphic>
          <a:graphicData uri="http://schemas.openxmlformats.org/presentationml/2006/ole">
            <p:oleObj spid="_x0000_s28699" name="Equation" r:id="rId28" imgW="114120" imgH="114120" progId="Equation.3">
              <p:embed/>
            </p:oleObj>
          </a:graphicData>
        </a:graphic>
      </p:graphicFrame>
      <p:sp>
        <p:nvSpPr>
          <p:cNvPr id="6195" name="Line 51"/>
          <p:cNvSpPr>
            <a:spLocks noChangeShapeType="1"/>
          </p:cNvSpPr>
          <p:nvPr/>
        </p:nvSpPr>
        <p:spPr bwMode="auto">
          <a:xfrm>
            <a:off x="7415213" y="4778375"/>
            <a:ext cx="0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96" name="Line 52"/>
          <p:cNvSpPr>
            <a:spLocks noChangeShapeType="1"/>
          </p:cNvSpPr>
          <p:nvPr/>
        </p:nvSpPr>
        <p:spPr bwMode="auto">
          <a:xfrm flipV="1">
            <a:off x="7967663" y="5276850"/>
            <a:ext cx="0" cy="193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97" name="Object 53"/>
          <p:cNvGraphicFramePr>
            <a:graphicFrameLocks noChangeAspect="1"/>
          </p:cNvGraphicFramePr>
          <p:nvPr/>
        </p:nvGraphicFramePr>
        <p:xfrm>
          <a:off x="7391400" y="5405438"/>
          <a:ext cx="125413" cy="234950"/>
        </p:xfrm>
        <a:graphic>
          <a:graphicData uri="http://schemas.openxmlformats.org/presentationml/2006/ole">
            <p:oleObj spid="_x0000_s28700" name="Equation" r:id="rId29" imgW="88560" imgH="164880" progId="Equation.3">
              <p:embed/>
            </p:oleObj>
          </a:graphicData>
        </a:graphic>
      </p:graphicFrame>
      <p:graphicFrame>
        <p:nvGraphicFramePr>
          <p:cNvPr id="6198" name="Object 54"/>
          <p:cNvGraphicFramePr>
            <a:graphicFrameLocks noChangeAspect="1"/>
          </p:cNvGraphicFramePr>
          <p:nvPr/>
        </p:nvGraphicFramePr>
        <p:xfrm>
          <a:off x="2716213" y="5499100"/>
          <a:ext cx="257175" cy="287338"/>
        </p:xfrm>
        <a:graphic>
          <a:graphicData uri="http://schemas.openxmlformats.org/presentationml/2006/ole">
            <p:oleObj spid="_x0000_s28701" name="Equation" r:id="rId30" imgW="126720" imgH="139680" progId="Equation.3">
              <p:embed/>
            </p:oleObj>
          </a:graphicData>
        </a:graphic>
      </p:graphicFrame>
      <p:graphicFrame>
        <p:nvGraphicFramePr>
          <p:cNvPr id="6199" name="Object 55"/>
          <p:cNvGraphicFramePr>
            <a:graphicFrameLocks noChangeAspect="1"/>
          </p:cNvGraphicFramePr>
          <p:nvPr/>
        </p:nvGraphicFramePr>
        <p:xfrm>
          <a:off x="8343900" y="5405438"/>
          <a:ext cx="334963" cy="287337"/>
        </p:xfrm>
        <a:graphic>
          <a:graphicData uri="http://schemas.openxmlformats.org/presentationml/2006/ole">
            <p:oleObj spid="_x0000_s28702" name="Equation" r:id="rId31" imgW="164880" imgH="139680" progId="Equation.3">
              <p:embed/>
            </p:oleObj>
          </a:graphicData>
        </a:graphic>
      </p:graphicFrame>
      <p:graphicFrame>
        <p:nvGraphicFramePr>
          <p:cNvPr id="6200" name="Object 56"/>
          <p:cNvGraphicFramePr>
            <a:graphicFrameLocks noChangeAspect="1"/>
          </p:cNvGraphicFramePr>
          <p:nvPr/>
        </p:nvGraphicFramePr>
        <p:xfrm>
          <a:off x="6858000" y="4033838"/>
          <a:ext cx="709613" cy="403225"/>
        </p:xfrm>
        <a:graphic>
          <a:graphicData uri="http://schemas.openxmlformats.org/presentationml/2006/ole">
            <p:oleObj spid="_x0000_s28703" name="Equation" r:id="rId32" imgW="355320" imgH="203040" progId="Equation.3">
              <p:embed/>
            </p:oleObj>
          </a:graphicData>
        </a:graphic>
      </p:graphicFrame>
      <p:graphicFrame>
        <p:nvGraphicFramePr>
          <p:cNvPr id="6201" name="Object 57"/>
          <p:cNvGraphicFramePr>
            <a:graphicFrameLocks noChangeAspect="1"/>
          </p:cNvGraphicFramePr>
          <p:nvPr/>
        </p:nvGraphicFramePr>
        <p:xfrm>
          <a:off x="3505200" y="4948238"/>
          <a:ext cx="1701800" cy="377825"/>
        </p:xfrm>
        <a:graphic>
          <a:graphicData uri="http://schemas.openxmlformats.org/presentationml/2006/ole">
            <p:oleObj spid="_x0000_s28704" name="Equation" r:id="rId33" imgW="965160" imgH="215640" progId="Equation.3">
              <p:embed/>
            </p:oleObj>
          </a:graphicData>
        </a:graphic>
      </p:graphicFrame>
      <p:graphicFrame>
        <p:nvGraphicFramePr>
          <p:cNvPr id="6202" name="Object 58"/>
          <p:cNvGraphicFramePr>
            <a:graphicFrameLocks noChangeAspect="1"/>
          </p:cNvGraphicFramePr>
          <p:nvPr/>
        </p:nvGraphicFramePr>
        <p:xfrm>
          <a:off x="7010400" y="6396038"/>
          <a:ext cx="781050" cy="461962"/>
        </p:xfrm>
        <a:graphic>
          <a:graphicData uri="http://schemas.openxmlformats.org/presentationml/2006/ole">
            <p:oleObj spid="_x0000_s28705" name="Equation" r:id="rId34" imgW="342720" imgH="203040" progId="Equation.3">
              <p:embed/>
            </p:oleObj>
          </a:graphicData>
        </a:graphic>
      </p:graphicFrame>
      <p:graphicFrame>
        <p:nvGraphicFramePr>
          <p:cNvPr id="6203" name="Object 59"/>
          <p:cNvGraphicFramePr>
            <a:graphicFrameLocks noChangeAspect="1"/>
          </p:cNvGraphicFramePr>
          <p:nvPr/>
        </p:nvGraphicFramePr>
        <p:xfrm>
          <a:off x="762000" y="6319838"/>
          <a:ext cx="927100" cy="523875"/>
        </p:xfrm>
        <a:graphic>
          <a:graphicData uri="http://schemas.openxmlformats.org/presentationml/2006/ole">
            <p:oleObj spid="_x0000_s28706" name="Equation" r:id="rId35" imgW="406080" imgH="228600" progId="Equation.3">
              <p:embed/>
            </p:oleObj>
          </a:graphicData>
        </a:graphic>
      </p:graphicFrame>
      <p:sp>
        <p:nvSpPr>
          <p:cNvPr id="6204" name="Line 60"/>
          <p:cNvSpPr>
            <a:spLocks noChangeShapeType="1"/>
          </p:cNvSpPr>
          <p:nvPr/>
        </p:nvSpPr>
        <p:spPr bwMode="auto">
          <a:xfrm>
            <a:off x="7391400" y="5786438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05" name="Line 61"/>
          <p:cNvSpPr>
            <a:spLocks noChangeShapeType="1"/>
          </p:cNvSpPr>
          <p:nvPr/>
        </p:nvSpPr>
        <p:spPr bwMode="auto">
          <a:xfrm>
            <a:off x="1219200" y="5862638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5727700" y="1295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6337300" y="129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108700" y="167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0" name="Object 1024"/>
          <p:cNvGraphicFramePr>
            <a:graphicFrameLocks noChangeAspect="1"/>
          </p:cNvGraphicFramePr>
          <p:nvPr/>
        </p:nvGraphicFramePr>
        <p:xfrm>
          <a:off x="6232525" y="1752600"/>
          <a:ext cx="288925" cy="298450"/>
        </p:xfrm>
        <a:graphic>
          <a:graphicData uri="http://schemas.openxmlformats.org/presentationml/2006/ole">
            <p:oleObj spid="_x0000_s29698" name="Equation" r:id="rId3" imgW="215640" imgH="190440" progId="Equation.2">
              <p:embed/>
            </p:oleObj>
          </a:graphicData>
        </a:graphic>
      </p:graphicFrame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1087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1" name="Object 1025"/>
          <p:cNvGraphicFramePr>
            <a:graphicFrameLocks noChangeAspect="1"/>
          </p:cNvGraphicFramePr>
          <p:nvPr/>
        </p:nvGraphicFramePr>
        <p:xfrm>
          <a:off x="6232525" y="2514600"/>
          <a:ext cx="288925" cy="298450"/>
        </p:xfrm>
        <a:graphic>
          <a:graphicData uri="http://schemas.openxmlformats.org/presentationml/2006/ole">
            <p:oleObj spid="_x0000_s29699" name="Equation" r:id="rId4" imgW="215640" imgH="190440" progId="Equation.2">
              <p:embed/>
            </p:oleObj>
          </a:graphicData>
        </a:graphic>
      </p:graphicFrame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63373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63373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6337300" y="3048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2" name="Object 1026"/>
          <p:cNvGraphicFramePr>
            <a:graphicFrameLocks noChangeAspect="1"/>
          </p:cNvGraphicFramePr>
          <p:nvPr/>
        </p:nvGraphicFramePr>
        <p:xfrm>
          <a:off x="6913563" y="2071688"/>
          <a:ext cx="430212" cy="461962"/>
        </p:xfrm>
        <a:graphic>
          <a:graphicData uri="http://schemas.openxmlformats.org/presentationml/2006/ole">
            <p:oleObj spid="_x0000_s29700" name="Equation" r:id="rId5" imgW="164880" imgH="177480" progId="Equation.2">
              <p:embed/>
            </p:oleObj>
          </a:graphicData>
        </a:graphic>
      </p:graphicFrame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6323013" y="2286000"/>
            <a:ext cx="638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7099300" y="2438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3" name="Object 1027"/>
          <p:cNvGraphicFramePr>
            <a:graphicFrameLocks noChangeAspect="1"/>
          </p:cNvGraphicFramePr>
          <p:nvPr/>
        </p:nvGraphicFramePr>
        <p:xfrm>
          <a:off x="6913563" y="1081088"/>
          <a:ext cx="430212" cy="461962"/>
        </p:xfrm>
        <a:graphic>
          <a:graphicData uri="http://schemas.openxmlformats.org/presentationml/2006/ole">
            <p:oleObj spid="_x0000_s29701" name="Equation" r:id="rId6" imgW="164880" imgH="177480" progId="Equation.2">
              <p:embed/>
            </p:oleObj>
          </a:graphicData>
        </a:graphic>
      </p:graphicFrame>
      <p:sp>
        <p:nvSpPr>
          <p:cNvPr id="10255" name="Line 15"/>
          <p:cNvSpPr>
            <a:spLocks noChangeShapeType="1"/>
          </p:cNvSpPr>
          <p:nvPr/>
        </p:nvSpPr>
        <p:spPr bwMode="auto">
          <a:xfrm flipV="1">
            <a:off x="7099300" y="1447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7251700" y="129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7708900" y="990600"/>
            <a:ext cx="60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83185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7861300" y="106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4" name="Object 1028"/>
          <p:cNvGraphicFramePr>
            <a:graphicFrameLocks noChangeAspect="1"/>
          </p:cNvGraphicFramePr>
          <p:nvPr/>
        </p:nvGraphicFramePr>
        <p:xfrm>
          <a:off x="7902575" y="1143000"/>
          <a:ext cx="382588" cy="287338"/>
        </p:xfrm>
        <a:graphic>
          <a:graphicData uri="http://schemas.openxmlformats.org/presentationml/2006/ole">
            <p:oleObj spid="_x0000_s29702" name="Equation" r:id="rId7" imgW="203040" imgH="152280" progId="Equation.2">
              <p:embed/>
            </p:oleObj>
          </a:graphicData>
        </a:graphic>
      </p:graphicFrame>
      <p:graphicFrame>
        <p:nvGraphicFramePr>
          <p:cNvPr id="20485" name="Object 1029"/>
          <p:cNvGraphicFramePr>
            <a:graphicFrameLocks noChangeAspect="1"/>
          </p:cNvGraphicFramePr>
          <p:nvPr/>
        </p:nvGraphicFramePr>
        <p:xfrm>
          <a:off x="5575300" y="838200"/>
          <a:ext cx="463550" cy="279400"/>
        </p:xfrm>
        <a:graphic>
          <a:graphicData uri="http://schemas.openxmlformats.org/presentationml/2006/ole">
            <p:oleObj spid="_x0000_s29703" name="Equation" r:id="rId8" imgW="317160" imgH="190440" progId="Equation.2">
              <p:embed/>
            </p:oleObj>
          </a:graphicData>
        </a:graphic>
      </p:graphicFrame>
      <p:graphicFrame>
        <p:nvGraphicFramePr>
          <p:cNvPr id="20486" name="Object 1030"/>
          <p:cNvGraphicFramePr>
            <a:graphicFrameLocks noChangeAspect="1"/>
          </p:cNvGraphicFramePr>
          <p:nvPr/>
        </p:nvGraphicFramePr>
        <p:xfrm>
          <a:off x="8623300" y="838200"/>
          <a:ext cx="520700" cy="279400"/>
        </p:xfrm>
        <a:graphic>
          <a:graphicData uri="http://schemas.openxmlformats.org/presentationml/2006/ole">
            <p:oleObj spid="_x0000_s29704" name="Equation" r:id="rId9" imgW="355320" imgH="190440" progId="Equation.2">
              <p:embed/>
            </p:oleObj>
          </a:graphicData>
        </a:graphic>
      </p:graphicFrame>
      <p:graphicFrame>
        <p:nvGraphicFramePr>
          <p:cNvPr id="20487" name="Object 1031"/>
          <p:cNvGraphicFramePr>
            <a:graphicFrameLocks noChangeAspect="1"/>
          </p:cNvGraphicFramePr>
          <p:nvPr/>
        </p:nvGraphicFramePr>
        <p:xfrm>
          <a:off x="6642100" y="990600"/>
          <a:ext cx="303213" cy="201613"/>
        </p:xfrm>
        <a:graphic>
          <a:graphicData uri="http://schemas.openxmlformats.org/presentationml/2006/ole">
            <p:oleObj spid="_x0000_s29705" name="Equation" r:id="rId10" imgW="304560" imgH="203040" progId="Equation.2">
              <p:embed/>
            </p:oleObj>
          </a:graphicData>
        </a:graphic>
      </p:graphicFrame>
      <p:graphicFrame>
        <p:nvGraphicFramePr>
          <p:cNvPr id="20488" name="Object 1032"/>
          <p:cNvGraphicFramePr>
            <a:graphicFrameLocks noChangeAspect="1"/>
          </p:cNvGraphicFramePr>
          <p:nvPr/>
        </p:nvGraphicFramePr>
        <p:xfrm>
          <a:off x="6648450" y="2057400"/>
          <a:ext cx="290513" cy="201613"/>
        </p:xfrm>
        <a:graphic>
          <a:graphicData uri="http://schemas.openxmlformats.org/presentationml/2006/ole">
            <p:oleObj spid="_x0000_s29706" name="Equation" r:id="rId11" imgW="291960" imgH="203040" progId="Equation.2">
              <p:embed/>
            </p:oleObj>
          </a:graphicData>
        </a:graphic>
      </p:graphicFrame>
      <p:graphicFrame>
        <p:nvGraphicFramePr>
          <p:cNvPr id="20489" name="Object 1033"/>
          <p:cNvGraphicFramePr>
            <a:graphicFrameLocks noChangeAspect="1"/>
          </p:cNvGraphicFramePr>
          <p:nvPr/>
        </p:nvGraphicFramePr>
        <p:xfrm>
          <a:off x="6642100" y="2819400"/>
          <a:ext cx="315913" cy="201613"/>
        </p:xfrm>
        <a:graphic>
          <a:graphicData uri="http://schemas.openxmlformats.org/presentationml/2006/ole">
            <p:oleObj spid="_x0000_s29707" name="Equation" r:id="rId12" imgW="317160" imgH="203040" progId="Equation.2">
              <p:embed/>
            </p:oleObj>
          </a:graphicData>
        </a:graphic>
      </p:graphicFrame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381000" y="40386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since</a:t>
            </a:r>
          </a:p>
        </p:txBody>
      </p:sp>
      <p:sp>
        <p:nvSpPr>
          <p:cNvPr id="10291" name="Rectangle 51"/>
          <p:cNvSpPr>
            <a:spLocks noChangeArrowheads="1"/>
          </p:cNvSpPr>
          <p:nvPr/>
        </p:nvSpPr>
        <p:spPr bwMode="auto">
          <a:xfrm>
            <a:off x="6096000" y="4648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90" name="Object 1034"/>
          <p:cNvGraphicFramePr>
            <a:graphicFrameLocks noChangeAspect="1"/>
          </p:cNvGraphicFramePr>
          <p:nvPr/>
        </p:nvGraphicFramePr>
        <p:xfrm>
          <a:off x="6219825" y="4724400"/>
          <a:ext cx="288925" cy="298450"/>
        </p:xfrm>
        <a:graphic>
          <a:graphicData uri="http://schemas.openxmlformats.org/presentationml/2006/ole">
            <p:oleObj spid="_x0000_s29708" name="Equation" r:id="rId13" imgW="215640" imgH="190440" progId="Equation.2">
              <p:embed/>
            </p:oleObj>
          </a:graphicData>
        </a:graphic>
      </p:graphicFrame>
      <p:sp>
        <p:nvSpPr>
          <p:cNvPr id="10293" name="Line 53"/>
          <p:cNvSpPr>
            <a:spLocks noChangeShapeType="1"/>
          </p:cNvSpPr>
          <p:nvPr/>
        </p:nvSpPr>
        <p:spPr bwMode="auto">
          <a:xfrm>
            <a:off x="5486400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6553200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5" name="Rectangle 55"/>
          <p:cNvSpPr>
            <a:spLocks noChangeArrowheads="1"/>
          </p:cNvSpPr>
          <p:nvPr/>
        </p:nvSpPr>
        <p:spPr bwMode="auto">
          <a:xfrm>
            <a:off x="6858000" y="4572000"/>
            <a:ext cx="60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Line 56"/>
          <p:cNvSpPr>
            <a:spLocks noChangeShapeType="1"/>
          </p:cNvSpPr>
          <p:nvPr/>
        </p:nvSpPr>
        <p:spPr bwMode="auto">
          <a:xfrm>
            <a:off x="7467600" y="487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7" name="Line 57"/>
          <p:cNvSpPr>
            <a:spLocks noChangeShapeType="1"/>
          </p:cNvSpPr>
          <p:nvPr/>
        </p:nvSpPr>
        <p:spPr bwMode="auto">
          <a:xfrm>
            <a:off x="70104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91" name="Object 1035"/>
          <p:cNvGraphicFramePr>
            <a:graphicFrameLocks noChangeAspect="1"/>
          </p:cNvGraphicFramePr>
          <p:nvPr/>
        </p:nvGraphicFramePr>
        <p:xfrm>
          <a:off x="7050088" y="4724400"/>
          <a:ext cx="384175" cy="287338"/>
        </p:xfrm>
        <a:graphic>
          <a:graphicData uri="http://schemas.openxmlformats.org/presentationml/2006/ole">
            <p:oleObj spid="_x0000_s29709" name="Equation" r:id="rId14" imgW="203040" imgH="152280" progId="Equation.2">
              <p:embed/>
            </p:oleObj>
          </a:graphicData>
        </a:graphic>
      </p:graphicFrame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2819400" y="4648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92" name="Object 1036"/>
          <p:cNvGraphicFramePr>
            <a:graphicFrameLocks noChangeAspect="1"/>
          </p:cNvGraphicFramePr>
          <p:nvPr/>
        </p:nvGraphicFramePr>
        <p:xfrm>
          <a:off x="2900363" y="4724400"/>
          <a:ext cx="376237" cy="298450"/>
        </p:xfrm>
        <a:graphic>
          <a:graphicData uri="http://schemas.openxmlformats.org/presentationml/2006/ole">
            <p:oleObj spid="_x0000_s29710" name="Equation" r:id="rId15" imgW="279360" imgH="190440" progId="Equation.2">
              <p:embed/>
            </p:oleObj>
          </a:graphicData>
        </a:graphic>
      </p:graphicFrame>
      <p:sp>
        <p:nvSpPr>
          <p:cNvPr id="10301" name="Line 61"/>
          <p:cNvSpPr>
            <a:spLocks noChangeShapeType="1"/>
          </p:cNvSpPr>
          <p:nvPr/>
        </p:nvSpPr>
        <p:spPr bwMode="auto">
          <a:xfrm>
            <a:off x="3276600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2" name="Line 62"/>
          <p:cNvSpPr>
            <a:spLocks noChangeShapeType="1"/>
          </p:cNvSpPr>
          <p:nvPr/>
        </p:nvSpPr>
        <p:spPr bwMode="auto">
          <a:xfrm>
            <a:off x="2514600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3" name="Rectangle 63"/>
          <p:cNvSpPr>
            <a:spLocks noChangeArrowheads="1"/>
          </p:cNvSpPr>
          <p:nvPr/>
        </p:nvSpPr>
        <p:spPr bwMode="auto">
          <a:xfrm>
            <a:off x="1905000" y="4572000"/>
            <a:ext cx="60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4" name="Line 64"/>
          <p:cNvSpPr>
            <a:spLocks noChangeShapeType="1"/>
          </p:cNvSpPr>
          <p:nvPr/>
        </p:nvSpPr>
        <p:spPr bwMode="auto">
          <a:xfrm>
            <a:off x="1371600" y="487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>
            <a:off x="20574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93" name="Object 1037"/>
          <p:cNvGraphicFramePr>
            <a:graphicFrameLocks noChangeAspect="1"/>
          </p:cNvGraphicFramePr>
          <p:nvPr/>
        </p:nvGraphicFramePr>
        <p:xfrm>
          <a:off x="2097088" y="4724400"/>
          <a:ext cx="384175" cy="287338"/>
        </p:xfrm>
        <a:graphic>
          <a:graphicData uri="http://schemas.openxmlformats.org/presentationml/2006/ole">
            <p:oleObj spid="_x0000_s29711" name="Equation" r:id="rId16" imgW="203040" imgH="152280" progId="Equation.2">
              <p:embed/>
            </p:oleObj>
          </a:graphicData>
        </a:graphic>
      </p:graphicFrame>
      <p:graphicFrame>
        <p:nvGraphicFramePr>
          <p:cNvPr id="20494" name="Object 1038"/>
          <p:cNvGraphicFramePr>
            <a:graphicFrameLocks noChangeAspect="1"/>
          </p:cNvGraphicFramePr>
          <p:nvPr/>
        </p:nvGraphicFramePr>
        <p:xfrm>
          <a:off x="4343400" y="4648200"/>
          <a:ext cx="609600" cy="547688"/>
        </p:xfrm>
        <a:graphic>
          <a:graphicData uri="http://schemas.openxmlformats.org/presentationml/2006/ole">
            <p:oleObj spid="_x0000_s29712" name="Equation" r:id="rId17" imgW="139680" imgH="126720" progId="Equation.2">
              <p:embed/>
            </p:oleObj>
          </a:graphicData>
        </a:graphic>
      </p:graphicFrame>
      <p:graphicFrame>
        <p:nvGraphicFramePr>
          <p:cNvPr id="20495" name="Object 1039"/>
          <p:cNvGraphicFramePr>
            <a:graphicFrameLocks noChangeAspect="1"/>
          </p:cNvGraphicFramePr>
          <p:nvPr/>
        </p:nvGraphicFramePr>
        <p:xfrm>
          <a:off x="4572000" y="1066800"/>
          <a:ext cx="609600" cy="547688"/>
        </p:xfrm>
        <a:graphic>
          <a:graphicData uri="http://schemas.openxmlformats.org/presentationml/2006/ole">
            <p:oleObj spid="_x0000_s29713" name="Equation" r:id="rId18" imgW="139680" imgH="126720" progId="Equation.2">
              <p:embed/>
            </p:oleObj>
          </a:graphicData>
        </a:graphic>
      </p:graphicFrame>
      <p:sp>
        <p:nvSpPr>
          <p:cNvPr id="10309" name="Line 69"/>
          <p:cNvSpPr>
            <a:spLocks noChangeShapeType="1"/>
          </p:cNvSpPr>
          <p:nvPr/>
        </p:nvSpPr>
        <p:spPr bwMode="auto">
          <a:xfrm>
            <a:off x="1981200" y="1295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>
            <a:off x="2590800" y="129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" name="Rectangle 71"/>
          <p:cNvSpPr>
            <a:spLocks noChangeArrowheads="1"/>
          </p:cNvSpPr>
          <p:nvPr/>
        </p:nvSpPr>
        <p:spPr bwMode="auto">
          <a:xfrm>
            <a:off x="2362200" y="167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96" name="Object 1040"/>
          <p:cNvGraphicFramePr>
            <a:graphicFrameLocks noChangeAspect="1"/>
          </p:cNvGraphicFramePr>
          <p:nvPr/>
        </p:nvGraphicFramePr>
        <p:xfrm>
          <a:off x="2441575" y="1752600"/>
          <a:ext cx="377825" cy="298450"/>
        </p:xfrm>
        <a:graphic>
          <a:graphicData uri="http://schemas.openxmlformats.org/presentationml/2006/ole">
            <p:oleObj spid="_x0000_s29714" name="Equation" r:id="rId19" imgW="279360" imgH="190440" progId="Equation.2">
              <p:embed/>
            </p:oleObj>
          </a:graphicData>
        </a:graphic>
      </p:graphicFrame>
      <p:sp>
        <p:nvSpPr>
          <p:cNvPr id="10313" name="Rectangle 73"/>
          <p:cNvSpPr>
            <a:spLocks noChangeArrowheads="1"/>
          </p:cNvSpPr>
          <p:nvPr/>
        </p:nvSpPr>
        <p:spPr bwMode="auto">
          <a:xfrm>
            <a:off x="2362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97" name="Object 1041"/>
          <p:cNvGraphicFramePr>
            <a:graphicFrameLocks noChangeAspect="1"/>
          </p:cNvGraphicFramePr>
          <p:nvPr/>
        </p:nvGraphicFramePr>
        <p:xfrm>
          <a:off x="2441575" y="2514600"/>
          <a:ext cx="377825" cy="298450"/>
        </p:xfrm>
        <a:graphic>
          <a:graphicData uri="http://schemas.openxmlformats.org/presentationml/2006/ole">
            <p:oleObj spid="_x0000_s29715" name="Equation" r:id="rId20" imgW="279360" imgH="190440" progId="Equation.2">
              <p:embed/>
            </p:oleObj>
          </a:graphicData>
        </a:graphic>
      </p:graphicFrame>
      <p:sp>
        <p:nvSpPr>
          <p:cNvPr id="10315" name="Line 75"/>
          <p:cNvSpPr>
            <a:spLocks noChangeShapeType="1"/>
          </p:cNvSpPr>
          <p:nvPr/>
        </p:nvSpPr>
        <p:spPr bwMode="auto">
          <a:xfrm>
            <a:off x="25908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6" name="Line 76"/>
          <p:cNvSpPr>
            <a:spLocks noChangeShapeType="1"/>
          </p:cNvSpPr>
          <p:nvPr/>
        </p:nvSpPr>
        <p:spPr bwMode="auto">
          <a:xfrm>
            <a:off x="25908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7" name="Line 77"/>
          <p:cNvSpPr>
            <a:spLocks noChangeShapeType="1"/>
          </p:cNvSpPr>
          <p:nvPr/>
        </p:nvSpPr>
        <p:spPr bwMode="auto">
          <a:xfrm>
            <a:off x="2590800" y="3048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98" name="Object 1042"/>
          <p:cNvGraphicFramePr>
            <a:graphicFrameLocks noChangeAspect="1"/>
          </p:cNvGraphicFramePr>
          <p:nvPr/>
        </p:nvGraphicFramePr>
        <p:xfrm>
          <a:off x="3167063" y="2071688"/>
          <a:ext cx="430212" cy="461962"/>
        </p:xfrm>
        <a:graphic>
          <a:graphicData uri="http://schemas.openxmlformats.org/presentationml/2006/ole">
            <p:oleObj spid="_x0000_s29716" name="Equation" r:id="rId21" imgW="164880" imgH="177480" progId="Equation.2">
              <p:embed/>
            </p:oleObj>
          </a:graphicData>
        </a:graphic>
      </p:graphicFrame>
      <p:sp>
        <p:nvSpPr>
          <p:cNvPr id="10319" name="Line 79"/>
          <p:cNvSpPr>
            <a:spLocks noChangeShapeType="1"/>
          </p:cNvSpPr>
          <p:nvPr/>
        </p:nvSpPr>
        <p:spPr bwMode="auto">
          <a:xfrm>
            <a:off x="2576513" y="2286000"/>
            <a:ext cx="638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3352800" y="2438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99" name="Object 1043"/>
          <p:cNvGraphicFramePr>
            <a:graphicFrameLocks noChangeAspect="1"/>
          </p:cNvGraphicFramePr>
          <p:nvPr/>
        </p:nvGraphicFramePr>
        <p:xfrm>
          <a:off x="3167063" y="1081088"/>
          <a:ext cx="430212" cy="461962"/>
        </p:xfrm>
        <a:graphic>
          <a:graphicData uri="http://schemas.openxmlformats.org/presentationml/2006/ole">
            <p:oleObj spid="_x0000_s29717" name="Equation" r:id="rId22" imgW="164880" imgH="177480" progId="Equation.2">
              <p:embed/>
            </p:oleObj>
          </a:graphicData>
        </a:graphic>
      </p:graphicFrame>
      <p:sp>
        <p:nvSpPr>
          <p:cNvPr id="10322" name="Line 82"/>
          <p:cNvSpPr>
            <a:spLocks noChangeShapeType="1"/>
          </p:cNvSpPr>
          <p:nvPr/>
        </p:nvSpPr>
        <p:spPr bwMode="auto">
          <a:xfrm flipV="1">
            <a:off x="3352800" y="1447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>
            <a:off x="3505200" y="129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4" name="Rectangle 84"/>
          <p:cNvSpPr>
            <a:spLocks noChangeArrowheads="1"/>
          </p:cNvSpPr>
          <p:nvPr/>
        </p:nvSpPr>
        <p:spPr bwMode="auto">
          <a:xfrm>
            <a:off x="1371600" y="990600"/>
            <a:ext cx="60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8382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6" name="Line 86"/>
          <p:cNvSpPr>
            <a:spLocks noChangeShapeType="1"/>
          </p:cNvSpPr>
          <p:nvPr/>
        </p:nvSpPr>
        <p:spPr bwMode="auto">
          <a:xfrm>
            <a:off x="1524000" y="106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00" name="Object 1044"/>
          <p:cNvGraphicFramePr>
            <a:graphicFrameLocks noChangeAspect="1"/>
          </p:cNvGraphicFramePr>
          <p:nvPr/>
        </p:nvGraphicFramePr>
        <p:xfrm>
          <a:off x="1563688" y="1143000"/>
          <a:ext cx="384175" cy="287338"/>
        </p:xfrm>
        <a:graphic>
          <a:graphicData uri="http://schemas.openxmlformats.org/presentationml/2006/ole">
            <p:oleObj spid="_x0000_s29718" name="Equation" r:id="rId23" imgW="203040" imgH="152280" progId="Equation.2">
              <p:embed/>
            </p:oleObj>
          </a:graphicData>
        </a:graphic>
      </p:graphicFrame>
      <p:graphicFrame>
        <p:nvGraphicFramePr>
          <p:cNvPr id="20501" name="Object 1045"/>
          <p:cNvGraphicFramePr>
            <a:graphicFrameLocks noChangeAspect="1"/>
          </p:cNvGraphicFramePr>
          <p:nvPr/>
        </p:nvGraphicFramePr>
        <p:xfrm>
          <a:off x="609600" y="762000"/>
          <a:ext cx="463550" cy="279400"/>
        </p:xfrm>
        <a:graphic>
          <a:graphicData uri="http://schemas.openxmlformats.org/presentationml/2006/ole">
            <p:oleObj spid="_x0000_s29719" name="Equation" r:id="rId24" imgW="317160" imgH="190440" progId="Equation.2">
              <p:embed/>
            </p:oleObj>
          </a:graphicData>
        </a:graphic>
      </p:graphicFrame>
      <p:graphicFrame>
        <p:nvGraphicFramePr>
          <p:cNvPr id="20502" name="Object 1046"/>
          <p:cNvGraphicFramePr>
            <a:graphicFrameLocks noChangeAspect="1"/>
          </p:cNvGraphicFramePr>
          <p:nvPr/>
        </p:nvGraphicFramePr>
        <p:xfrm>
          <a:off x="3733800" y="762000"/>
          <a:ext cx="520700" cy="279400"/>
        </p:xfrm>
        <a:graphic>
          <a:graphicData uri="http://schemas.openxmlformats.org/presentationml/2006/ole">
            <p:oleObj spid="_x0000_s29720" name="Equation" r:id="rId25" imgW="355320" imgH="190440" progId="Equation.2">
              <p:embed/>
            </p:oleObj>
          </a:graphicData>
        </a:graphic>
      </p:graphicFrame>
      <p:graphicFrame>
        <p:nvGraphicFramePr>
          <p:cNvPr id="20503" name="Object 1047"/>
          <p:cNvGraphicFramePr>
            <a:graphicFrameLocks noChangeAspect="1"/>
          </p:cNvGraphicFramePr>
          <p:nvPr/>
        </p:nvGraphicFramePr>
        <p:xfrm>
          <a:off x="2895600" y="2743200"/>
          <a:ext cx="315913" cy="201613"/>
        </p:xfrm>
        <a:graphic>
          <a:graphicData uri="http://schemas.openxmlformats.org/presentationml/2006/ole">
            <p:oleObj spid="_x0000_s29721" name="Equation" r:id="rId26" imgW="317160" imgH="203040" progId="Equation.2">
              <p:embed/>
            </p:oleObj>
          </a:graphicData>
        </a:graphic>
      </p:graphicFrame>
      <p:graphicFrame>
        <p:nvGraphicFramePr>
          <p:cNvPr id="20504" name="Object 1048"/>
          <p:cNvGraphicFramePr>
            <a:graphicFrameLocks noChangeAspect="1"/>
          </p:cNvGraphicFramePr>
          <p:nvPr/>
        </p:nvGraphicFramePr>
        <p:xfrm>
          <a:off x="2819400" y="990600"/>
          <a:ext cx="303213" cy="201613"/>
        </p:xfrm>
        <a:graphic>
          <a:graphicData uri="http://schemas.openxmlformats.org/presentationml/2006/ole">
            <p:oleObj spid="_x0000_s29722" name="Equation" r:id="rId27" imgW="304560" imgH="203040" progId="Equation.2">
              <p:embed/>
            </p:oleObj>
          </a:graphicData>
        </a:graphic>
      </p:graphicFrame>
      <p:graphicFrame>
        <p:nvGraphicFramePr>
          <p:cNvPr id="20505" name="Object 1049"/>
          <p:cNvGraphicFramePr>
            <a:graphicFrameLocks noChangeAspect="1"/>
          </p:cNvGraphicFramePr>
          <p:nvPr/>
        </p:nvGraphicFramePr>
        <p:xfrm>
          <a:off x="2895600" y="1981200"/>
          <a:ext cx="290513" cy="201613"/>
        </p:xfrm>
        <a:graphic>
          <a:graphicData uri="http://schemas.openxmlformats.org/presentationml/2006/ole">
            <p:oleObj spid="_x0000_s29723" name="Equation" r:id="rId28" imgW="291960" imgH="203040" progId="Equation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Application: </a:t>
            </a:r>
            <a:r>
              <a:rPr lang="en-US" i="1" u="sng"/>
              <a:t>POLYPHASE Filters</a:t>
            </a:r>
            <a:endParaRPr lang="en-US" b="1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0" y="8382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Decimator: take, for example, </a:t>
            </a:r>
            <a:r>
              <a:rPr lang="en-US" i="1"/>
              <a:t>D=2</a:t>
            </a:r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5715000" y="9144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6019800" y="609600"/>
            <a:ext cx="60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6629400" y="9144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6172200" y="68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4876800" y="609600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04" name="Object 1024"/>
          <p:cNvGraphicFramePr>
            <a:graphicFrameLocks noChangeAspect="1"/>
          </p:cNvGraphicFramePr>
          <p:nvPr/>
        </p:nvGraphicFramePr>
        <p:xfrm>
          <a:off x="6248400" y="762000"/>
          <a:ext cx="252413" cy="303213"/>
        </p:xfrm>
        <a:graphic>
          <a:graphicData uri="http://schemas.openxmlformats.org/presentationml/2006/ole">
            <p:oleObj spid="_x0000_s30722" name="Equation" r:id="rId3" imgW="126720" imgH="152280" progId="Equation.2">
              <p:embed/>
            </p:oleObj>
          </a:graphicData>
        </a:graphic>
      </p:graphicFrame>
      <p:graphicFrame>
        <p:nvGraphicFramePr>
          <p:cNvPr id="21505" name="Object 1025"/>
          <p:cNvGraphicFramePr>
            <a:graphicFrameLocks noChangeAspect="1"/>
          </p:cNvGraphicFramePr>
          <p:nvPr/>
        </p:nvGraphicFramePr>
        <p:xfrm>
          <a:off x="4953000" y="762000"/>
          <a:ext cx="712788" cy="382588"/>
        </p:xfrm>
        <a:graphic>
          <a:graphicData uri="http://schemas.openxmlformats.org/presentationml/2006/ole">
            <p:oleObj spid="_x0000_s30723" name="Equation" r:id="rId4" imgW="355320" imgH="190440" progId="Equation.2">
              <p:embed/>
            </p:oleObj>
          </a:graphicData>
        </a:graphic>
      </p:graphicFrame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4343400" y="9144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06" name="Object 1026"/>
          <p:cNvGraphicFramePr>
            <a:graphicFrameLocks noChangeAspect="1"/>
          </p:cNvGraphicFramePr>
          <p:nvPr/>
        </p:nvGraphicFramePr>
        <p:xfrm>
          <a:off x="4267200" y="457200"/>
          <a:ext cx="539750" cy="325438"/>
        </p:xfrm>
        <a:graphic>
          <a:graphicData uri="http://schemas.openxmlformats.org/presentationml/2006/ole">
            <p:oleObj spid="_x0000_s30724" name="Equation" r:id="rId5" imgW="317160" imgH="190440" progId="Equation.2">
              <p:embed/>
            </p:oleObj>
          </a:graphicData>
        </a:graphic>
      </p:graphicFrame>
      <p:graphicFrame>
        <p:nvGraphicFramePr>
          <p:cNvPr id="21507" name="Object 1027"/>
          <p:cNvGraphicFramePr>
            <a:graphicFrameLocks noChangeAspect="1"/>
          </p:cNvGraphicFramePr>
          <p:nvPr/>
        </p:nvGraphicFramePr>
        <p:xfrm>
          <a:off x="6750050" y="533400"/>
          <a:ext cx="604838" cy="325438"/>
        </p:xfrm>
        <a:graphic>
          <a:graphicData uri="http://schemas.openxmlformats.org/presentationml/2006/ole">
            <p:oleObj spid="_x0000_s30725" name="Equation" r:id="rId6" imgW="355320" imgH="190440" progId="Equation.2">
              <p:embed/>
            </p:oleObj>
          </a:graphicData>
        </a:graphic>
      </p:graphicFrame>
      <p:graphicFrame>
        <p:nvGraphicFramePr>
          <p:cNvPr id="21508" name="Object 1028"/>
          <p:cNvGraphicFramePr>
            <a:graphicFrameLocks noChangeAspect="1"/>
          </p:cNvGraphicFramePr>
          <p:nvPr/>
        </p:nvGraphicFramePr>
        <p:xfrm>
          <a:off x="1447800" y="2362200"/>
          <a:ext cx="5759450" cy="741363"/>
        </p:xfrm>
        <a:graphic>
          <a:graphicData uri="http://schemas.openxmlformats.org/presentationml/2006/ole">
            <p:oleObj spid="_x0000_s30726" name="Equation" r:id="rId7" imgW="3441600" imgH="444240" progId="Equation.2">
              <p:embed/>
            </p:oleObj>
          </a:graphicData>
        </a:graphic>
      </p:graphicFrame>
      <p:graphicFrame>
        <p:nvGraphicFramePr>
          <p:cNvPr id="21509" name="Object 1029"/>
          <p:cNvGraphicFramePr>
            <a:graphicFrameLocks noChangeAspect="1"/>
          </p:cNvGraphicFramePr>
          <p:nvPr/>
        </p:nvGraphicFramePr>
        <p:xfrm>
          <a:off x="3048000" y="3733800"/>
          <a:ext cx="3498850" cy="481013"/>
        </p:xfrm>
        <a:graphic>
          <a:graphicData uri="http://schemas.openxmlformats.org/presentationml/2006/ole">
            <p:oleObj spid="_x0000_s30727" name="Equation" r:id="rId8" imgW="1663560" imgH="228600" progId="Equation.DSMT4">
              <p:embed/>
            </p:oleObj>
          </a:graphicData>
        </a:graphic>
      </p:graphicFrame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4038600" y="2971800"/>
            <a:ext cx="457200" cy="6858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 flipH="1">
            <a:off x="5638800" y="3048000"/>
            <a:ext cx="762000" cy="609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4191000" y="4267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even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5562600" y="4267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odd</a:t>
            </a: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4114800" y="4343400"/>
            <a:ext cx="685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5486400" y="4343400"/>
            <a:ext cx="685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0" y="2286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Therefore this system becomes: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1600200" y="1905000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304800" y="2209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28" name="Object 1024"/>
          <p:cNvGraphicFramePr>
            <a:graphicFrameLocks noChangeAspect="1"/>
          </p:cNvGraphicFramePr>
          <p:nvPr/>
        </p:nvGraphicFramePr>
        <p:xfrm>
          <a:off x="1600200" y="1981200"/>
          <a:ext cx="877888" cy="425450"/>
        </p:xfrm>
        <a:graphic>
          <a:graphicData uri="http://schemas.openxmlformats.org/presentationml/2006/ole">
            <p:oleObj spid="_x0000_s31746" name="Equation" r:id="rId3" imgW="469800" imgH="228600" progId="Equation.2">
              <p:embed/>
            </p:oleObj>
          </a:graphicData>
        </a:graphic>
      </p:graphicFrame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2438400" y="220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1600200" y="2895600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10668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29" name="Object 1025"/>
          <p:cNvGraphicFramePr>
            <a:graphicFrameLocks noChangeAspect="1"/>
          </p:cNvGraphicFramePr>
          <p:nvPr/>
        </p:nvGraphicFramePr>
        <p:xfrm>
          <a:off x="1600200" y="2971800"/>
          <a:ext cx="877888" cy="425450"/>
        </p:xfrm>
        <a:graphic>
          <a:graphicData uri="http://schemas.openxmlformats.org/presentationml/2006/ole">
            <p:oleObj spid="_x0000_s31747" name="Equation" r:id="rId4" imgW="469800" imgH="228600" progId="Equation.2">
              <p:embed/>
            </p:oleObj>
          </a:graphicData>
        </a:graphic>
      </p:graphicFrame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24384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838200" y="2514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0" name="Object 1026"/>
          <p:cNvGraphicFramePr>
            <a:graphicFrameLocks noChangeAspect="1"/>
          </p:cNvGraphicFramePr>
          <p:nvPr/>
        </p:nvGraphicFramePr>
        <p:xfrm>
          <a:off x="838200" y="2514600"/>
          <a:ext cx="457200" cy="403225"/>
        </p:xfrm>
        <a:graphic>
          <a:graphicData uri="http://schemas.openxmlformats.org/presentationml/2006/ole">
            <p:oleObj spid="_x0000_s31748" name="Equation" r:id="rId5" imgW="215640" imgH="190440" progId="Equation.2">
              <p:embed/>
            </p:oleObj>
          </a:graphicData>
        </a:graphic>
      </p:graphicFrame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1066800" y="220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10668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1" name="Object 1027"/>
          <p:cNvGraphicFramePr>
            <a:graphicFrameLocks noChangeAspect="1"/>
          </p:cNvGraphicFramePr>
          <p:nvPr/>
        </p:nvGraphicFramePr>
        <p:xfrm>
          <a:off x="4114800" y="2971800"/>
          <a:ext cx="434975" cy="468313"/>
        </p:xfrm>
        <a:graphic>
          <a:graphicData uri="http://schemas.openxmlformats.org/presentationml/2006/ole">
            <p:oleObj spid="_x0000_s31749" name="Equation" r:id="rId6" imgW="164880" imgH="177480" progId="Equation.2">
              <p:embed/>
            </p:oleObj>
          </a:graphicData>
        </a:graphic>
      </p:graphicFrame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4343400" y="220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4419600" y="3200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2971800" y="2895600"/>
            <a:ext cx="60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3581400" y="32004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31242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2" name="Object 1028"/>
          <p:cNvGraphicFramePr>
            <a:graphicFrameLocks noChangeAspect="1"/>
          </p:cNvGraphicFramePr>
          <p:nvPr/>
        </p:nvGraphicFramePr>
        <p:xfrm>
          <a:off x="3200400" y="3048000"/>
          <a:ext cx="252413" cy="303213"/>
        </p:xfrm>
        <a:graphic>
          <a:graphicData uri="http://schemas.openxmlformats.org/presentationml/2006/ole">
            <p:oleObj spid="_x0000_s31750" name="Equation" r:id="rId7" imgW="126720" imgH="152280" progId="Equation.2">
              <p:embed/>
            </p:oleObj>
          </a:graphicData>
        </a:graphic>
      </p:graphicFrame>
      <p:graphicFrame>
        <p:nvGraphicFramePr>
          <p:cNvPr id="22533" name="Object 1029"/>
          <p:cNvGraphicFramePr>
            <a:graphicFrameLocks noChangeAspect="1"/>
          </p:cNvGraphicFramePr>
          <p:nvPr/>
        </p:nvGraphicFramePr>
        <p:xfrm>
          <a:off x="4616450" y="2819400"/>
          <a:ext cx="604838" cy="325438"/>
        </p:xfrm>
        <a:graphic>
          <a:graphicData uri="http://schemas.openxmlformats.org/presentationml/2006/ole">
            <p:oleObj spid="_x0000_s31751" name="Equation" r:id="rId8" imgW="355320" imgH="190440" progId="Equation.2">
              <p:embed/>
            </p:oleObj>
          </a:graphicData>
        </a:graphic>
      </p:graphicFrame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2971800" y="1905000"/>
            <a:ext cx="60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" name="Line 63"/>
          <p:cNvSpPr>
            <a:spLocks noChangeShapeType="1"/>
          </p:cNvSpPr>
          <p:nvPr/>
        </p:nvSpPr>
        <p:spPr bwMode="auto">
          <a:xfrm>
            <a:off x="31242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4" name="Object 1030"/>
          <p:cNvGraphicFramePr>
            <a:graphicFrameLocks noChangeAspect="1"/>
          </p:cNvGraphicFramePr>
          <p:nvPr/>
        </p:nvGraphicFramePr>
        <p:xfrm>
          <a:off x="3200400" y="2057400"/>
          <a:ext cx="252413" cy="303213"/>
        </p:xfrm>
        <a:graphic>
          <a:graphicData uri="http://schemas.openxmlformats.org/presentationml/2006/ole">
            <p:oleObj spid="_x0000_s31752" name="Equation" r:id="rId9" imgW="126720" imgH="152280" progId="Equation.2">
              <p:embed/>
            </p:oleObj>
          </a:graphicData>
        </a:graphic>
      </p:graphicFrame>
      <p:sp>
        <p:nvSpPr>
          <p:cNvPr id="11329" name="Line 65"/>
          <p:cNvSpPr>
            <a:spLocks noChangeShapeType="1"/>
          </p:cNvSpPr>
          <p:nvPr/>
        </p:nvSpPr>
        <p:spPr bwMode="auto">
          <a:xfrm>
            <a:off x="3581400" y="2209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5" name="Object 1031"/>
          <p:cNvGraphicFramePr>
            <a:graphicFrameLocks noChangeAspect="1"/>
          </p:cNvGraphicFramePr>
          <p:nvPr/>
        </p:nvGraphicFramePr>
        <p:xfrm>
          <a:off x="381000" y="1752600"/>
          <a:ext cx="539750" cy="325438"/>
        </p:xfrm>
        <a:graphic>
          <a:graphicData uri="http://schemas.openxmlformats.org/presentationml/2006/ole">
            <p:oleObj spid="_x0000_s31753" name="Equation" r:id="rId10" imgW="317160" imgH="190440" progId="Equation.2">
              <p:embed/>
            </p:oleObj>
          </a:graphicData>
        </a:graphic>
      </p:graphicFrame>
      <p:graphicFrame>
        <p:nvGraphicFramePr>
          <p:cNvPr id="22536" name="Object 1032"/>
          <p:cNvGraphicFramePr>
            <a:graphicFrameLocks noChangeAspect="1"/>
          </p:cNvGraphicFramePr>
          <p:nvPr/>
        </p:nvGraphicFramePr>
        <p:xfrm>
          <a:off x="8229600" y="609600"/>
          <a:ext cx="604838" cy="325438"/>
        </p:xfrm>
        <a:graphic>
          <a:graphicData uri="http://schemas.openxmlformats.org/presentationml/2006/ole">
            <p:oleObj spid="_x0000_s31754" name="Equation" r:id="rId11" imgW="355320" imgH="190440" progId="Equation.2">
              <p:embed/>
            </p:oleObj>
          </a:graphicData>
        </a:graphic>
      </p:graphicFrame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4267200" y="228600"/>
            <a:ext cx="4038600" cy="1219200"/>
            <a:chOff x="2208" y="144"/>
            <a:chExt cx="2976" cy="1200"/>
          </a:xfrm>
        </p:grpSpPr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3024" y="240"/>
              <a:ext cx="52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Line 68"/>
            <p:cNvSpPr>
              <a:spLocks noChangeShapeType="1"/>
            </p:cNvSpPr>
            <p:nvPr/>
          </p:nvSpPr>
          <p:spPr bwMode="auto">
            <a:xfrm>
              <a:off x="2208" y="43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2546" name="Object 1042"/>
            <p:cNvGraphicFramePr>
              <a:graphicFrameLocks noChangeAspect="1"/>
            </p:cNvGraphicFramePr>
            <p:nvPr/>
          </p:nvGraphicFramePr>
          <p:xfrm>
            <a:off x="3024" y="288"/>
            <a:ext cx="553" cy="268"/>
          </p:xfrm>
          <a:graphic>
            <a:graphicData uri="http://schemas.openxmlformats.org/presentationml/2006/ole">
              <p:oleObj spid="_x0000_s31764" name="Equation" r:id="rId12" imgW="469800" imgH="228600" progId="Equation.2">
                <p:embed/>
              </p:oleObj>
            </a:graphicData>
          </a:graphic>
        </p:graphicFrame>
        <p:sp>
          <p:nvSpPr>
            <p:cNvPr id="11334" name="Line 70"/>
            <p:cNvSpPr>
              <a:spLocks noChangeShapeType="1"/>
            </p:cNvSpPr>
            <p:nvPr/>
          </p:nvSpPr>
          <p:spPr bwMode="auto">
            <a:xfrm>
              <a:off x="3552" y="4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3024" y="864"/>
              <a:ext cx="52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Line 72"/>
            <p:cNvSpPr>
              <a:spLocks noChangeShapeType="1"/>
            </p:cNvSpPr>
            <p:nvPr/>
          </p:nvSpPr>
          <p:spPr bwMode="auto">
            <a:xfrm>
              <a:off x="2688" y="10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2547" name="Object 1043"/>
            <p:cNvGraphicFramePr>
              <a:graphicFrameLocks noChangeAspect="1"/>
            </p:cNvGraphicFramePr>
            <p:nvPr/>
          </p:nvGraphicFramePr>
          <p:xfrm>
            <a:off x="3024" y="912"/>
            <a:ext cx="553" cy="268"/>
          </p:xfrm>
          <a:graphic>
            <a:graphicData uri="http://schemas.openxmlformats.org/presentationml/2006/ole">
              <p:oleObj spid="_x0000_s31765" name="Equation" r:id="rId13" imgW="469800" imgH="228600" progId="Equation.2">
                <p:embed/>
              </p:oleObj>
            </a:graphicData>
          </a:graphic>
        </p:graphicFrame>
        <p:sp>
          <p:nvSpPr>
            <p:cNvPr id="11338" name="Line 74"/>
            <p:cNvSpPr>
              <a:spLocks noChangeShapeType="1"/>
            </p:cNvSpPr>
            <p:nvPr/>
          </p:nvSpPr>
          <p:spPr bwMode="auto">
            <a:xfrm>
              <a:off x="3552" y="10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2544" y="6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2548" name="Object 1044"/>
            <p:cNvGraphicFramePr>
              <a:graphicFrameLocks noChangeAspect="1"/>
            </p:cNvGraphicFramePr>
            <p:nvPr/>
          </p:nvGraphicFramePr>
          <p:xfrm>
            <a:off x="2544" y="624"/>
            <a:ext cx="288" cy="254"/>
          </p:xfrm>
          <a:graphic>
            <a:graphicData uri="http://schemas.openxmlformats.org/presentationml/2006/ole">
              <p:oleObj spid="_x0000_s31766" name="Equation" r:id="rId14" imgW="215640" imgH="190440" progId="Equation.2">
                <p:embed/>
              </p:oleObj>
            </a:graphicData>
          </a:graphic>
        </p:graphicFrame>
        <p:sp>
          <p:nvSpPr>
            <p:cNvPr id="11341" name="Line 77"/>
            <p:cNvSpPr>
              <a:spLocks noChangeShapeType="1"/>
            </p:cNvSpPr>
            <p:nvPr/>
          </p:nvSpPr>
          <p:spPr bwMode="auto">
            <a:xfrm>
              <a:off x="2688" y="4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Line 78"/>
            <p:cNvSpPr>
              <a:spLocks noChangeShapeType="1"/>
            </p:cNvSpPr>
            <p:nvPr/>
          </p:nvSpPr>
          <p:spPr bwMode="auto">
            <a:xfrm>
              <a:off x="2688" y="9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2549" name="Object 1045"/>
            <p:cNvGraphicFramePr>
              <a:graphicFrameLocks noChangeAspect="1"/>
            </p:cNvGraphicFramePr>
            <p:nvPr/>
          </p:nvGraphicFramePr>
          <p:xfrm>
            <a:off x="3888" y="912"/>
            <a:ext cx="274" cy="295"/>
          </p:xfrm>
          <a:graphic>
            <a:graphicData uri="http://schemas.openxmlformats.org/presentationml/2006/ole">
              <p:oleObj spid="_x0000_s31767" name="Equation" r:id="rId15" imgW="164880" imgH="177480" progId="Equation.2">
                <p:embed/>
              </p:oleObj>
            </a:graphicData>
          </a:graphic>
        </p:graphicFrame>
        <p:sp>
          <p:nvSpPr>
            <p:cNvPr id="11344" name="Line 80"/>
            <p:cNvSpPr>
              <a:spLocks noChangeShapeType="1"/>
            </p:cNvSpPr>
            <p:nvPr/>
          </p:nvSpPr>
          <p:spPr bwMode="auto">
            <a:xfrm>
              <a:off x="4032" y="43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Line 81"/>
            <p:cNvSpPr>
              <a:spLocks noChangeShapeType="1"/>
            </p:cNvSpPr>
            <p:nvPr/>
          </p:nvSpPr>
          <p:spPr bwMode="auto">
            <a:xfrm>
              <a:off x="4080" y="105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4464" y="864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Line 83"/>
            <p:cNvSpPr>
              <a:spLocks noChangeShapeType="1"/>
            </p:cNvSpPr>
            <p:nvPr/>
          </p:nvSpPr>
          <p:spPr bwMode="auto">
            <a:xfrm>
              <a:off x="4848" y="1056"/>
              <a:ext cx="33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Line 84"/>
            <p:cNvSpPr>
              <a:spLocks noChangeShapeType="1"/>
            </p:cNvSpPr>
            <p:nvPr/>
          </p:nvSpPr>
          <p:spPr bwMode="auto">
            <a:xfrm>
              <a:off x="4560" y="9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2550" name="Object 1046"/>
            <p:cNvGraphicFramePr>
              <a:graphicFrameLocks noChangeAspect="1"/>
            </p:cNvGraphicFramePr>
            <p:nvPr/>
          </p:nvGraphicFramePr>
          <p:xfrm>
            <a:off x="4608" y="960"/>
            <a:ext cx="159" cy="191"/>
          </p:xfrm>
          <a:graphic>
            <a:graphicData uri="http://schemas.openxmlformats.org/presentationml/2006/ole">
              <p:oleObj spid="_x0000_s31768" name="Equation" r:id="rId16" imgW="126720" imgH="152280" progId="Equation.2">
                <p:embed/>
              </p:oleObj>
            </a:graphicData>
          </a:graphic>
        </p:graphicFrame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2448" y="144"/>
              <a:ext cx="1824" cy="1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2" name="Rectangle 88"/>
          <p:cNvSpPr>
            <a:spLocks noChangeArrowheads="1"/>
          </p:cNvSpPr>
          <p:nvPr/>
        </p:nvSpPr>
        <p:spPr bwMode="auto">
          <a:xfrm>
            <a:off x="6248400" y="4724400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" name="Line 89"/>
          <p:cNvSpPr>
            <a:spLocks noChangeShapeType="1"/>
          </p:cNvSpPr>
          <p:nvPr/>
        </p:nvSpPr>
        <p:spPr bwMode="auto">
          <a:xfrm>
            <a:off x="3810000" y="502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7" name="Object 1033"/>
          <p:cNvGraphicFramePr>
            <a:graphicFrameLocks noChangeAspect="1"/>
          </p:cNvGraphicFramePr>
          <p:nvPr/>
        </p:nvGraphicFramePr>
        <p:xfrm>
          <a:off x="6308725" y="4826000"/>
          <a:ext cx="755650" cy="374650"/>
        </p:xfrm>
        <a:graphic>
          <a:graphicData uri="http://schemas.openxmlformats.org/presentationml/2006/ole">
            <p:oleObj spid="_x0000_s31755" name="Equation" r:id="rId17" imgW="406080" imgH="203040" progId="Equation.2">
              <p:embed/>
            </p:oleObj>
          </a:graphicData>
        </a:graphic>
      </p:graphicFrame>
      <p:sp>
        <p:nvSpPr>
          <p:cNvPr id="11355" name="Line 91"/>
          <p:cNvSpPr>
            <a:spLocks noChangeShapeType="1"/>
          </p:cNvSpPr>
          <p:nvPr/>
        </p:nvSpPr>
        <p:spPr bwMode="auto">
          <a:xfrm>
            <a:off x="5715000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" name="Rectangle 92"/>
          <p:cNvSpPr>
            <a:spLocks noChangeArrowheads="1"/>
          </p:cNvSpPr>
          <p:nvPr/>
        </p:nvSpPr>
        <p:spPr bwMode="auto">
          <a:xfrm>
            <a:off x="6248400" y="5715000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" name="Line 93"/>
          <p:cNvSpPr>
            <a:spLocks noChangeShapeType="1"/>
          </p:cNvSpPr>
          <p:nvPr/>
        </p:nvSpPr>
        <p:spPr bwMode="auto">
          <a:xfrm>
            <a:off x="4572000" y="601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8" name="Object 1034"/>
          <p:cNvGraphicFramePr>
            <a:graphicFrameLocks noChangeAspect="1"/>
          </p:cNvGraphicFramePr>
          <p:nvPr/>
        </p:nvGraphicFramePr>
        <p:xfrm>
          <a:off x="6308725" y="5816600"/>
          <a:ext cx="755650" cy="374650"/>
        </p:xfrm>
        <a:graphic>
          <a:graphicData uri="http://schemas.openxmlformats.org/presentationml/2006/ole">
            <p:oleObj spid="_x0000_s31756" name="Equation" r:id="rId18" imgW="406080" imgH="203040" progId="Equation.2">
              <p:embed/>
            </p:oleObj>
          </a:graphicData>
        </a:graphic>
      </p:graphicFrame>
      <p:sp>
        <p:nvSpPr>
          <p:cNvPr id="11359" name="Line 95"/>
          <p:cNvSpPr>
            <a:spLocks noChangeShapeType="1"/>
          </p:cNvSpPr>
          <p:nvPr/>
        </p:nvSpPr>
        <p:spPr bwMode="auto">
          <a:xfrm>
            <a:off x="5715000" y="601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0" name="Rectangle 96"/>
          <p:cNvSpPr>
            <a:spLocks noChangeArrowheads="1"/>
          </p:cNvSpPr>
          <p:nvPr/>
        </p:nvSpPr>
        <p:spPr bwMode="auto">
          <a:xfrm>
            <a:off x="4343400" y="5334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9" name="Object 1035"/>
          <p:cNvGraphicFramePr>
            <a:graphicFrameLocks noChangeAspect="1"/>
          </p:cNvGraphicFramePr>
          <p:nvPr/>
        </p:nvGraphicFramePr>
        <p:xfrm>
          <a:off x="4343400" y="5334000"/>
          <a:ext cx="457200" cy="403225"/>
        </p:xfrm>
        <a:graphic>
          <a:graphicData uri="http://schemas.openxmlformats.org/presentationml/2006/ole">
            <p:oleObj spid="_x0000_s31757" name="Equation" r:id="rId19" imgW="215640" imgH="190440" progId="Equation.2">
              <p:embed/>
            </p:oleObj>
          </a:graphicData>
        </a:graphic>
      </p:graphicFrame>
      <p:sp>
        <p:nvSpPr>
          <p:cNvPr id="11362" name="Line 98"/>
          <p:cNvSpPr>
            <a:spLocks noChangeShapeType="1"/>
          </p:cNvSpPr>
          <p:nvPr/>
        </p:nvSpPr>
        <p:spPr bwMode="auto">
          <a:xfrm>
            <a:off x="457200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3" name="Line 99"/>
          <p:cNvSpPr>
            <a:spLocks noChangeShapeType="1"/>
          </p:cNvSpPr>
          <p:nvPr/>
        </p:nvSpPr>
        <p:spPr bwMode="auto">
          <a:xfrm>
            <a:off x="4572000" y="579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40" name="Object 1036"/>
          <p:cNvGraphicFramePr>
            <a:graphicFrameLocks noChangeAspect="1"/>
          </p:cNvGraphicFramePr>
          <p:nvPr/>
        </p:nvGraphicFramePr>
        <p:xfrm>
          <a:off x="7620000" y="5791200"/>
          <a:ext cx="434975" cy="468313"/>
        </p:xfrm>
        <a:graphic>
          <a:graphicData uri="http://schemas.openxmlformats.org/presentationml/2006/ole">
            <p:oleObj spid="_x0000_s31758" name="Equation" r:id="rId20" imgW="164880" imgH="177480" progId="Equation.2">
              <p:embed/>
            </p:oleObj>
          </a:graphicData>
        </a:graphic>
      </p:graphicFrame>
      <p:sp>
        <p:nvSpPr>
          <p:cNvPr id="11365" name="Line 101"/>
          <p:cNvSpPr>
            <a:spLocks noChangeShapeType="1"/>
          </p:cNvSpPr>
          <p:nvPr/>
        </p:nvSpPr>
        <p:spPr bwMode="auto">
          <a:xfrm>
            <a:off x="7848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6" name="Line 102"/>
          <p:cNvSpPr>
            <a:spLocks noChangeShapeType="1"/>
          </p:cNvSpPr>
          <p:nvPr/>
        </p:nvSpPr>
        <p:spPr bwMode="auto">
          <a:xfrm>
            <a:off x="7924800" y="601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7" name="Rectangle 103"/>
          <p:cNvSpPr>
            <a:spLocks noChangeArrowheads="1"/>
          </p:cNvSpPr>
          <p:nvPr/>
        </p:nvSpPr>
        <p:spPr bwMode="auto">
          <a:xfrm>
            <a:off x="5105400" y="5715000"/>
            <a:ext cx="60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8" name="Line 104"/>
          <p:cNvSpPr>
            <a:spLocks noChangeShapeType="1"/>
          </p:cNvSpPr>
          <p:nvPr/>
        </p:nvSpPr>
        <p:spPr bwMode="auto">
          <a:xfrm>
            <a:off x="7086600" y="60198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9" name="Line 105"/>
          <p:cNvSpPr>
            <a:spLocks noChangeShapeType="1"/>
          </p:cNvSpPr>
          <p:nvPr/>
        </p:nvSpPr>
        <p:spPr bwMode="auto">
          <a:xfrm>
            <a:off x="52578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41" name="Object 1037"/>
          <p:cNvGraphicFramePr>
            <a:graphicFrameLocks noChangeAspect="1"/>
          </p:cNvGraphicFramePr>
          <p:nvPr/>
        </p:nvGraphicFramePr>
        <p:xfrm>
          <a:off x="5334000" y="5867400"/>
          <a:ext cx="252413" cy="303213"/>
        </p:xfrm>
        <a:graphic>
          <a:graphicData uri="http://schemas.openxmlformats.org/presentationml/2006/ole">
            <p:oleObj spid="_x0000_s31759" name="Equation" r:id="rId21" imgW="126720" imgH="152280" progId="Equation.2">
              <p:embed/>
            </p:oleObj>
          </a:graphicData>
        </a:graphic>
      </p:graphicFrame>
      <p:graphicFrame>
        <p:nvGraphicFramePr>
          <p:cNvPr id="22542" name="Object 1038"/>
          <p:cNvGraphicFramePr>
            <a:graphicFrameLocks noChangeAspect="1"/>
          </p:cNvGraphicFramePr>
          <p:nvPr/>
        </p:nvGraphicFramePr>
        <p:xfrm>
          <a:off x="8121650" y="5638800"/>
          <a:ext cx="604838" cy="325438"/>
        </p:xfrm>
        <a:graphic>
          <a:graphicData uri="http://schemas.openxmlformats.org/presentationml/2006/ole">
            <p:oleObj spid="_x0000_s31760" name="Equation" r:id="rId22" imgW="355320" imgH="190440" progId="Equation.2">
              <p:embed/>
            </p:oleObj>
          </a:graphicData>
        </a:graphic>
      </p:graphicFrame>
      <p:sp>
        <p:nvSpPr>
          <p:cNvPr id="11372" name="Rectangle 108"/>
          <p:cNvSpPr>
            <a:spLocks noChangeArrowheads="1"/>
          </p:cNvSpPr>
          <p:nvPr/>
        </p:nvSpPr>
        <p:spPr bwMode="auto">
          <a:xfrm>
            <a:off x="5105400" y="4724400"/>
            <a:ext cx="60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73" name="Line 109"/>
          <p:cNvSpPr>
            <a:spLocks noChangeShapeType="1"/>
          </p:cNvSpPr>
          <p:nvPr/>
        </p:nvSpPr>
        <p:spPr bwMode="auto">
          <a:xfrm>
            <a:off x="52578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43" name="Object 1039"/>
          <p:cNvGraphicFramePr>
            <a:graphicFrameLocks noChangeAspect="1"/>
          </p:cNvGraphicFramePr>
          <p:nvPr/>
        </p:nvGraphicFramePr>
        <p:xfrm>
          <a:off x="5334000" y="4876800"/>
          <a:ext cx="252413" cy="303213"/>
        </p:xfrm>
        <a:graphic>
          <a:graphicData uri="http://schemas.openxmlformats.org/presentationml/2006/ole">
            <p:oleObj spid="_x0000_s31761" name="Equation" r:id="rId23" imgW="126720" imgH="152280" progId="Equation.2">
              <p:embed/>
            </p:oleObj>
          </a:graphicData>
        </a:graphic>
      </p:graphicFrame>
      <p:sp>
        <p:nvSpPr>
          <p:cNvPr id="11375" name="Line 111"/>
          <p:cNvSpPr>
            <a:spLocks noChangeShapeType="1"/>
          </p:cNvSpPr>
          <p:nvPr/>
        </p:nvSpPr>
        <p:spPr bwMode="auto">
          <a:xfrm>
            <a:off x="70866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44" name="Object 1040"/>
          <p:cNvGraphicFramePr>
            <a:graphicFrameLocks noChangeAspect="1"/>
          </p:cNvGraphicFramePr>
          <p:nvPr/>
        </p:nvGraphicFramePr>
        <p:xfrm>
          <a:off x="3886200" y="4572000"/>
          <a:ext cx="539750" cy="325438"/>
        </p:xfrm>
        <a:graphic>
          <a:graphicData uri="http://schemas.openxmlformats.org/presentationml/2006/ole">
            <p:oleObj spid="_x0000_s31762" name="Equation" r:id="rId24" imgW="317160" imgH="190440" progId="Equation.2">
              <p:embed/>
            </p:oleObj>
          </a:graphicData>
        </a:graphic>
      </p:graphicFrame>
      <p:graphicFrame>
        <p:nvGraphicFramePr>
          <p:cNvPr id="22545" name="Object 1041"/>
          <p:cNvGraphicFramePr>
            <a:graphicFrameLocks noChangeAspect="1"/>
          </p:cNvGraphicFramePr>
          <p:nvPr/>
        </p:nvGraphicFramePr>
        <p:xfrm>
          <a:off x="3581400" y="228600"/>
          <a:ext cx="539750" cy="325438"/>
        </p:xfrm>
        <a:graphic>
          <a:graphicData uri="http://schemas.openxmlformats.org/presentationml/2006/ole">
            <p:oleObj spid="_x0000_s31763" name="Equation" r:id="rId25" imgW="317160" imgH="190440" progId="Equation.2">
              <p:embed/>
            </p:oleObj>
          </a:graphicData>
        </a:graphic>
      </p:graphicFrame>
      <p:sp>
        <p:nvSpPr>
          <p:cNvPr id="11381" name="Line 117"/>
          <p:cNvSpPr>
            <a:spLocks noChangeShapeType="1"/>
          </p:cNvSpPr>
          <p:nvPr/>
        </p:nvSpPr>
        <p:spPr bwMode="auto">
          <a:xfrm flipH="1">
            <a:off x="2590800" y="990600"/>
            <a:ext cx="137160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82" name="Line 118"/>
          <p:cNvSpPr>
            <a:spLocks noChangeShapeType="1"/>
          </p:cNvSpPr>
          <p:nvPr/>
        </p:nvSpPr>
        <p:spPr bwMode="auto">
          <a:xfrm>
            <a:off x="1447800" y="3886200"/>
            <a:ext cx="1371600" cy="838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83" name="Text Box 119"/>
          <p:cNvSpPr txBox="1">
            <a:spLocks noChangeArrowheads="1"/>
          </p:cNvSpPr>
          <p:nvPr/>
        </p:nvSpPr>
        <p:spPr bwMode="auto">
          <a:xfrm>
            <a:off x="6096000" y="21336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Filtering at High Sampling Rate</a:t>
            </a:r>
          </a:p>
        </p:txBody>
      </p:sp>
      <p:sp>
        <p:nvSpPr>
          <p:cNvPr id="11384" name="Line 120"/>
          <p:cNvSpPr>
            <a:spLocks noChangeShapeType="1"/>
          </p:cNvSpPr>
          <p:nvPr/>
        </p:nvSpPr>
        <p:spPr bwMode="auto">
          <a:xfrm flipH="1" flipV="1">
            <a:off x="6400800" y="15240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85" name="Text Box 121"/>
          <p:cNvSpPr txBox="1">
            <a:spLocks noChangeArrowheads="1"/>
          </p:cNvSpPr>
          <p:nvPr/>
        </p:nvSpPr>
        <p:spPr bwMode="auto">
          <a:xfrm>
            <a:off x="6248400" y="35052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Filtering at Low Sampling rate</a:t>
            </a:r>
          </a:p>
        </p:txBody>
      </p:sp>
      <p:sp>
        <p:nvSpPr>
          <p:cNvPr id="11386" name="Line 122"/>
          <p:cNvSpPr>
            <a:spLocks noChangeShapeType="1"/>
          </p:cNvSpPr>
          <p:nvPr/>
        </p:nvSpPr>
        <p:spPr bwMode="auto">
          <a:xfrm flipH="1">
            <a:off x="7239000" y="4419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87" name="Line 123"/>
          <p:cNvSpPr>
            <a:spLocks noChangeShapeType="1"/>
          </p:cNvSpPr>
          <p:nvPr/>
        </p:nvSpPr>
        <p:spPr bwMode="auto">
          <a:xfrm flipH="1">
            <a:off x="7162800" y="4343400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2286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Similarly: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2971800" y="13716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990600" y="1066800"/>
            <a:ext cx="60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600200" y="13716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143000" y="114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133600" y="1066800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2" name="Object 1024"/>
          <p:cNvGraphicFramePr>
            <a:graphicFrameLocks noChangeAspect="1"/>
          </p:cNvGraphicFramePr>
          <p:nvPr/>
        </p:nvGraphicFramePr>
        <p:xfrm>
          <a:off x="1219200" y="1219200"/>
          <a:ext cx="252413" cy="303213"/>
        </p:xfrm>
        <a:graphic>
          <a:graphicData uri="http://schemas.openxmlformats.org/presentationml/2006/ole">
            <p:oleObj spid="_x0000_s32770" name="Equation" r:id="rId3" imgW="126720" imgH="152280" progId="Equation.2">
              <p:embed/>
            </p:oleObj>
          </a:graphicData>
        </a:graphic>
      </p:graphicFrame>
      <p:graphicFrame>
        <p:nvGraphicFramePr>
          <p:cNvPr id="23553" name="Object 1025"/>
          <p:cNvGraphicFramePr>
            <a:graphicFrameLocks noChangeAspect="1"/>
          </p:cNvGraphicFramePr>
          <p:nvPr/>
        </p:nvGraphicFramePr>
        <p:xfrm>
          <a:off x="2209800" y="1219200"/>
          <a:ext cx="712788" cy="382588"/>
        </p:xfrm>
        <a:graphic>
          <a:graphicData uri="http://schemas.openxmlformats.org/presentationml/2006/ole">
            <p:oleObj spid="_x0000_s32771" name="Equation" r:id="rId4" imgW="355320" imgH="190440" progId="Equation.2">
              <p:embed/>
            </p:oleObj>
          </a:graphicData>
        </a:graphic>
      </p:graphicFrame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457200" y="13716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4" name="Object 1026"/>
          <p:cNvGraphicFramePr>
            <a:graphicFrameLocks noChangeAspect="1"/>
          </p:cNvGraphicFramePr>
          <p:nvPr/>
        </p:nvGraphicFramePr>
        <p:xfrm>
          <a:off x="228600" y="914400"/>
          <a:ext cx="539750" cy="325438"/>
        </p:xfrm>
        <a:graphic>
          <a:graphicData uri="http://schemas.openxmlformats.org/presentationml/2006/ole">
            <p:oleObj spid="_x0000_s32772" name="Equation" r:id="rId5" imgW="317160" imgH="190440" progId="Equation.2">
              <p:embed/>
            </p:oleObj>
          </a:graphicData>
        </a:graphic>
      </p:graphicFrame>
      <p:graphicFrame>
        <p:nvGraphicFramePr>
          <p:cNvPr id="23555" name="Object 1027"/>
          <p:cNvGraphicFramePr>
            <a:graphicFrameLocks noChangeAspect="1"/>
          </p:cNvGraphicFramePr>
          <p:nvPr/>
        </p:nvGraphicFramePr>
        <p:xfrm>
          <a:off x="3124200" y="914400"/>
          <a:ext cx="604838" cy="325438"/>
        </p:xfrm>
        <a:graphic>
          <a:graphicData uri="http://schemas.openxmlformats.org/presentationml/2006/ole">
            <p:oleObj spid="_x0000_s32773" name="Equation" r:id="rId6" imgW="355320" imgH="190440" progId="Equation.2">
              <p:embed/>
            </p:oleObj>
          </a:graphicData>
        </a:graphic>
      </p:graphicFrame>
      <p:graphicFrame>
        <p:nvGraphicFramePr>
          <p:cNvPr id="23556" name="Object 1028"/>
          <p:cNvGraphicFramePr>
            <a:graphicFrameLocks noChangeAspect="1"/>
          </p:cNvGraphicFramePr>
          <p:nvPr/>
        </p:nvGraphicFramePr>
        <p:xfrm>
          <a:off x="8229600" y="1905000"/>
          <a:ext cx="604838" cy="325438"/>
        </p:xfrm>
        <a:graphic>
          <a:graphicData uri="http://schemas.openxmlformats.org/presentationml/2006/ole">
            <p:oleObj spid="_x0000_s32774" name="Equation" r:id="rId7" imgW="355320" imgH="190440" progId="Equation.2">
              <p:embed/>
            </p:oleObj>
          </a:graphicData>
        </a:graphic>
      </p:graphicFrame>
      <p:graphicFrame>
        <p:nvGraphicFramePr>
          <p:cNvPr id="23557" name="Object 1029"/>
          <p:cNvGraphicFramePr>
            <a:graphicFrameLocks noChangeAspect="1"/>
          </p:cNvGraphicFramePr>
          <p:nvPr/>
        </p:nvGraphicFramePr>
        <p:xfrm>
          <a:off x="4343400" y="838200"/>
          <a:ext cx="539750" cy="325438"/>
        </p:xfrm>
        <a:graphic>
          <a:graphicData uri="http://schemas.openxmlformats.org/presentationml/2006/ole">
            <p:oleObj spid="_x0000_s32775" name="Equation" r:id="rId8" imgW="317160" imgH="190440" progId="Equation.2">
              <p:embed/>
            </p:oleObj>
          </a:graphicData>
        </a:graphic>
      </p:graphicFrame>
      <p:sp>
        <p:nvSpPr>
          <p:cNvPr id="12329" name="Rectangle 41"/>
          <p:cNvSpPr>
            <a:spLocks noChangeArrowheads="1"/>
          </p:cNvSpPr>
          <p:nvPr/>
        </p:nvSpPr>
        <p:spPr bwMode="auto">
          <a:xfrm>
            <a:off x="1752600" y="3429000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609600" y="3733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8" name="Object 1030"/>
          <p:cNvGraphicFramePr>
            <a:graphicFrameLocks noChangeAspect="1"/>
          </p:cNvGraphicFramePr>
          <p:nvPr/>
        </p:nvGraphicFramePr>
        <p:xfrm>
          <a:off x="1801813" y="3506788"/>
          <a:ext cx="781050" cy="422275"/>
        </p:xfrm>
        <a:graphic>
          <a:graphicData uri="http://schemas.openxmlformats.org/presentationml/2006/ole">
            <p:oleObj spid="_x0000_s32776" name="Equation" r:id="rId9" imgW="419040" imgH="228600" progId="Equation.DSMT4">
              <p:embed/>
            </p:oleObj>
          </a:graphicData>
        </a:graphic>
      </p:graphicFrame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25908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1752600" y="4648200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1143000" y="495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9" name="Object 1031"/>
          <p:cNvGraphicFramePr>
            <a:graphicFrameLocks noChangeAspect="1"/>
          </p:cNvGraphicFramePr>
          <p:nvPr/>
        </p:nvGraphicFramePr>
        <p:xfrm>
          <a:off x="1812925" y="4724400"/>
          <a:ext cx="757238" cy="423863"/>
        </p:xfrm>
        <a:graphic>
          <a:graphicData uri="http://schemas.openxmlformats.org/presentationml/2006/ole">
            <p:oleObj spid="_x0000_s32777" name="Equation" r:id="rId10" imgW="406080" imgH="228600" progId="Equation.DSMT4">
              <p:embed/>
            </p:oleObj>
          </a:graphicData>
        </a:graphic>
      </p:graphicFrame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4419600" y="4038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60" name="Object 1032"/>
          <p:cNvGraphicFramePr>
            <a:graphicFrameLocks noChangeAspect="1"/>
          </p:cNvGraphicFramePr>
          <p:nvPr/>
        </p:nvGraphicFramePr>
        <p:xfrm>
          <a:off x="4419600" y="4038600"/>
          <a:ext cx="457200" cy="403225"/>
        </p:xfrm>
        <a:graphic>
          <a:graphicData uri="http://schemas.openxmlformats.org/presentationml/2006/ole">
            <p:oleObj spid="_x0000_s32778" name="Equation" r:id="rId11" imgW="215640" imgH="190440" progId="Equation.2">
              <p:embed/>
            </p:oleObj>
          </a:graphicData>
        </a:graphic>
      </p:graphicFrame>
      <p:sp>
        <p:nvSpPr>
          <p:cNvPr id="12338" name="Line 50"/>
          <p:cNvSpPr>
            <a:spLocks noChangeShapeType="1"/>
          </p:cNvSpPr>
          <p:nvPr/>
        </p:nvSpPr>
        <p:spPr bwMode="auto">
          <a:xfrm>
            <a:off x="46482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61" name="Object 1033"/>
          <p:cNvGraphicFramePr>
            <a:graphicFrameLocks noChangeAspect="1"/>
          </p:cNvGraphicFramePr>
          <p:nvPr/>
        </p:nvGraphicFramePr>
        <p:xfrm>
          <a:off x="4419600" y="4724400"/>
          <a:ext cx="434975" cy="468313"/>
        </p:xfrm>
        <a:graphic>
          <a:graphicData uri="http://schemas.openxmlformats.org/presentationml/2006/ole">
            <p:oleObj spid="_x0000_s32779" name="Equation" r:id="rId12" imgW="164880" imgH="177480" progId="Equation.2">
              <p:embed/>
            </p:oleObj>
          </a:graphicData>
        </a:graphic>
      </p:graphicFrame>
      <p:sp>
        <p:nvSpPr>
          <p:cNvPr id="12340" name="Line 52"/>
          <p:cNvSpPr>
            <a:spLocks noChangeShapeType="1"/>
          </p:cNvSpPr>
          <p:nvPr/>
        </p:nvSpPr>
        <p:spPr bwMode="auto">
          <a:xfrm>
            <a:off x="46482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1" name="Line 53"/>
          <p:cNvSpPr>
            <a:spLocks noChangeShapeType="1"/>
          </p:cNvSpPr>
          <p:nvPr/>
        </p:nvSpPr>
        <p:spPr bwMode="auto">
          <a:xfrm>
            <a:off x="4724400" y="4953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2" name="Line 54"/>
          <p:cNvSpPr>
            <a:spLocks noChangeShapeType="1"/>
          </p:cNvSpPr>
          <p:nvPr/>
        </p:nvSpPr>
        <p:spPr bwMode="auto">
          <a:xfrm>
            <a:off x="2590800" y="495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3" name="Rectangle 55"/>
          <p:cNvSpPr>
            <a:spLocks noChangeArrowheads="1"/>
          </p:cNvSpPr>
          <p:nvPr/>
        </p:nvSpPr>
        <p:spPr bwMode="auto">
          <a:xfrm>
            <a:off x="3124200" y="3429000"/>
            <a:ext cx="60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4" name="Line 56"/>
          <p:cNvSpPr>
            <a:spLocks noChangeShapeType="1"/>
          </p:cNvSpPr>
          <p:nvPr/>
        </p:nvSpPr>
        <p:spPr bwMode="auto">
          <a:xfrm>
            <a:off x="32766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62" name="Object 1034"/>
          <p:cNvGraphicFramePr>
            <a:graphicFrameLocks noChangeAspect="1"/>
          </p:cNvGraphicFramePr>
          <p:nvPr/>
        </p:nvGraphicFramePr>
        <p:xfrm>
          <a:off x="3352800" y="3581400"/>
          <a:ext cx="252413" cy="303213"/>
        </p:xfrm>
        <a:graphic>
          <a:graphicData uri="http://schemas.openxmlformats.org/presentationml/2006/ole">
            <p:oleObj spid="_x0000_s32780" name="Equation" r:id="rId13" imgW="126720" imgH="152280" progId="Equation.2">
              <p:embed/>
            </p:oleObj>
          </a:graphicData>
        </a:graphic>
      </p:graphicFrame>
      <p:sp>
        <p:nvSpPr>
          <p:cNvPr id="12346" name="Line 58"/>
          <p:cNvSpPr>
            <a:spLocks noChangeShapeType="1"/>
          </p:cNvSpPr>
          <p:nvPr/>
        </p:nvSpPr>
        <p:spPr bwMode="auto">
          <a:xfrm>
            <a:off x="3733800" y="495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7" name="Line 59"/>
          <p:cNvSpPr>
            <a:spLocks noChangeShapeType="1"/>
          </p:cNvSpPr>
          <p:nvPr/>
        </p:nvSpPr>
        <p:spPr bwMode="auto">
          <a:xfrm>
            <a:off x="1143000" y="3733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4495800" y="838200"/>
            <a:ext cx="4114800" cy="1905000"/>
            <a:chOff x="1536" y="1248"/>
            <a:chExt cx="3168" cy="1440"/>
          </a:xfrm>
        </p:grpSpPr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3120" y="1392"/>
              <a:ext cx="52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2400" y="158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3566" name="Object 1038"/>
            <p:cNvGraphicFramePr>
              <a:graphicFrameLocks noChangeAspect="1"/>
            </p:cNvGraphicFramePr>
            <p:nvPr/>
          </p:nvGraphicFramePr>
          <p:xfrm>
            <a:off x="3113" y="1433"/>
            <a:ext cx="567" cy="283"/>
          </p:xfrm>
          <a:graphic>
            <a:graphicData uri="http://schemas.openxmlformats.org/presentationml/2006/ole">
              <p:oleObj spid="_x0000_s32784" name="Equation" r:id="rId14" imgW="482400" imgH="241200" progId="Equation.DSMT4">
                <p:embed/>
              </p:oleObj>
            </a:graphicData>
          </a:graphic>
        </p:graphicFrame>
        <p:sp>
          <p:nvSpPr>
            <p:cNvPr id="12306" name="Line 18"/>
            <p:cNvSpPr>
              <a:spLocks noChangeShapeType="1"/>
            </p:cNvSpPr>
            <p:nvPr/>
          </p:nvSpPr>
          <p:spPr bwMode="auto">
            <a:xfrm>
              <a:off x="3648" y="15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3120" y="2160"/>
              <a:ext cx="52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>
              <a:off x="2736" y="235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3567" name="Object 1039"/>
            <p:cNvGraphicFramePr>
              <a:graphicFrameLocks noChangeAspect="1"/>
            </p:cNvGraphicFramePr>
            <p:nvPr/>
          </p:nvGraphicFramePr>
          <p:xfrm>
            <a:off x="3120" y="2201"/>
            <a:ext cx="552" cy="282"/>
          </p:xfrm>
          <a:graphic>
            <a:graphicData uri="http://schemas.openxmlformats.org/presentationml/2006/ole">
              <p:oleObj spid="_x0000_s32785" name="Equation" r:id="rId15" imgW="469800" imgH="241200" progId="Equation.DSMT4">
                <p:embed/>
              </p:oleObj>
            </a:graphicData>
          </a:graphic>
        </p:graphicFrame>
        <p:sp>
          <p:nvSpPr>
            <p:cNvPr id="12311" name="Rectangle 23"/>
            <p:cNvSpPr>
              <a:spLocks noChangeArrowheads="1"/>
            </p:cNvSpPr>
            <p:nvPr/>
          </p:nvSpPr>
          <p:spPr bwMode="auto">
            <a:xfrm>
              <a:off x="3840" y="177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3568" name="Object 1040"/>
            <p:cNvGraphicFramePr>
              <a:graphicFrameLocks noChangeAspect="1"/>
            </p:cNvGraphicFramePr>
            <p:nvPr/>
          </p:nvGraphicFramePr>
          <p:xfrm>
            <a:off x="3840" y="1776"/>
            <a:ext cx="288" cy="254"/>
          </p:xfrm>
          <a:graphic>
            <a:graphicData uri="http://schemas.openxmlformats.org/presentationml/2006/ole">
              <p:oleObj spid="_x0000_s32786" name="Equation" r:id="rId16" imgW="215640" imgH="190440" progId="Equation.2">
                <p:embed/>
              </p:oleObj>
            </a:graphicData>
          </a:graphic>
        </p:graphicFrame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>
              <a:off x="3984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3569" name="Object 1041"/>
            <p:cNvGraphicFramePr>
              <a:graphicFrameLocks noChangeAspect="1"/>
            </p:cNvGraphicFramePr>
            <p:nvPr/>
          </p:nvGraphicFramePr>
          <p:xfrm>
            <a:off x="3840" y="2208"/>
            <a:ext cx="274" cy="295"/>
          </p:xfrm>
          <a:graphic>
            <a:graphicData uri="http://schemas.openxmlformats.org/presentationml/2006/ole">
              <p:oleObj spid="_x0000_s32787" name="Equation" r:id="rId17" imgW="164880" imgH="177480" progId="Equation.2">
                <p:embed/>
              </p:oleObj>
            </a:graphicData>
          </a:graphic>
        </p:graphicFrame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>
              <a:off x="3984" y="20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7" name="Line 29"/>
            <p:cNvSpPr>
              <a:spLocks noChangeShapeType="1"/>
            </p:cNvSpPr>
            <p:nvPr/>
          </p:nvSpPr>
          <p:spPr bwMode="auto">
            <a:xfrm>
              <a:off x="4032" y="23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Line 31"/>
            <p:cNvSpPr>
              <a:spLocks noChangeShapeType="1"/>
            </p:cNvSpPr>
            <p:nvPr/>
          </p:nvSpPr>
          <p:spPr bwMode="auto">
            <a:xfrm>
              <a:off x="3648" y="2352"/>
              <a:ext cx="19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2016" y="1392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Line 36"/>
            <p:cNvSpPr>
              <a:spLocks noChangeShapeType="1"/>
            </p:cNvSpPr>
            <p:nvPr/>
          </p:nvSpPr>
          <p:spPr bwMode="auto">
            <a:xfrm>
              <a:off x="2112" y="14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3570" name="Object 1042"/>
            <p:cNvGraphicFramePr>
              <a:graphicFrameLocks noChangeAspect="1"/>
            </p:cNvGraphicFramePr>
            <p:nvPr/>
          </p:nvGraphicFramePr>
          <p:xfrm>
            <a:off x="2160" y="1488"/>
            <a:ext cx="159" cy="191"/>
          </p:xfrm>
          <a:graphic>
            <a:graphicData uri="http://schemas.openxmlformats.org/presentationml/2006/ole">
              <p:oleObj spid="_x0000_s32788" name="Equation" r:id="rId18" imgW="126720" imgH="152280" progId="Equation.2">
                <p:embed/>
              </p:oleObj>
            </a:graphicData>
          </a:graphic>
        </p:graphicFrame>
        <p:sp>
          <p:nvSpPr>
            <p:cNvPr id="12326" name="Line 38"/>
            <p:cNvSpPr>
              <a:spLocks noChangeShapeType="1"/>
            </p:cNvSpPr>
            <p:nvPr/>
          </p:nvSpPr>
          <p:spPr bwMode="auto">
            <a:xfrm>
              <a:off x="1536" y="158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Line 40"/>
            <p:cNvSpPr>
              <a:spLocks noChangeShapeType="1"/>
            </p:cNvSpPr>
            <p:nvPr/>
          </p:nvSpPr>
          <p:spPr bwMode="auto">
            <a:xfrm>
              <a:off x="2736" y="1584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9" name="Rectangle 61"/>
            <p:cNvSpPr>
              <a:spLocks noChangeArrowheads="1"/>
            </p:cNvSpPr>
            <p:nvPr/>
          </p:nvSpPr>
          <p:spPr bwMode="auto">
            <a:xfrm>
              <a:off x="2496" y="1248"/>
              <a:ext cx="1776" cy="14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51" name="Rectangle 63"/>
          <p:cNvSpPr>
            <a:spLocks noChangeArrowheads="1"/>
          </p:cNvSpPr>
          <p:nvPr/>
        </p:nvSpPr>
        <p:spPr bwMode="auto">
          <a:xfrm>
            <a:off x="3124200" y="4648200"/>
            <a:ext cx="60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32766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63" name="Object 1035"/>
          <p:cNvGraphicFramePr>
            <a:graphicFrameLocks noChangeAspect="1"/>
          </p:cNvGraphicFramePr>
          <p:nvPr/>
        </p:nvGraphicFramePr>
        <p:xfrm>
          <a:off x="3352800" y="4800600"/>
          <a:ext cx="252413" cy="303213"/>
        </p:xfrm>
        <a:graphic>
          <a:graphicData uri="http://schemas.openxmlformats.org/presentationml/2006/ole">
            <p:oleObj spid="_x0000_s32781" name="Equation" r:id="rId19" imgW="126720" imgH="152280" progId="Equation.2">
              <p:embed/>
            </p:oleObj>
          </a:graphicData>
        </a:graphic>
      </p:graphicFrame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373380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64" name="Object 1036"/>
          <p:cNvGraphicFramePr>
            <a:graphicFrameLocks noChangeAspect="1"/>
          </p:cNvGraphicFramePr>
          <p:nvPr/>
        </p:nvGraphicFramePr>
        <p:xfrm>
          <a:off x="381000" y="3200400"/>
          <a:ext cx="539750" cy="325438"/>
        </p:xfrm>
        <a:graphic>
          <a:graphicData uri="http://schemas.openxmlformats.org/presentationml/2006/ole">
            <p:oleObj spid="_x0000_s32782" name="Equation" r:id="rId20" imgW="317160" imgH="190440" progId="Equation.2">
              <p:embed/>
            </p:oleObj>
          </a:graphicData>
        </a:graphic>
      </p:graphicFrame>
      <p:graphicFrame>
        <p:nvGraphicFramePr>
          <p:cNvPr id="23565" name="Object 1037"/>
          <p:cNvGraphicFramePr>
            <a:graphicFrameLocks noChangeAspect="1"/>
          </p:cNvGraphicFramePr>
          <p:nvPr/>
        </p:nvGraphicFramePr>
        <p:xfrm>
          <a:off x="5257800" y="4495800"/>
          <a:ext cx="604838" cy="325438"/>
        </p:xfrm>
        <a:graphic>
          <a:graphicData uri="http://schemas.openxmlformats.org/presentationml/2006/ole">
            <p:oleObj spid="_x0000_s32783" name="Equation" r:id="rId21" imgW="355320" imgH="190440" progId="Equation.2">
              <p:embed/>
            </p:oleObj>
          </a:graphicData>
        </a:graphic>
      </p:graphicFrame>
      <p:sp>
        <p:nvSpPr>
          <p:cNvPr id="12357" name="Text Box 69"/>
          <p:cNvSpPr txBox="1">
            <a:spLocks noChangeArrowheads="1"/>
          </p:cNvSpPr>
          <p:nvPr/>
        </p:nvSpPr>
        <p:spPr bwMode="auto">
          <a:xfrm>
            <a:off x="6934200" y="32766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Filtering at High Sampling Rate</a:t>
            </a:r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flipH="1" flipV="1">
            <a:off x="6705600" y="2819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9" name="Text Box 71"/>
          <p:cNvSpPr txBox="1">
            <a:spLocks noChangeArrowheads="1"/>
          </p:cNvSpPr>
          <p:nvPr/>
        </p:nvSpPr>
        <p:spPr bwMode="auto">
          <a:xfrm>
            <a:off x="304800" y="59436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Filtering at Low Sampling Rate</a:t>
            </a:r>
          </a:p>
        </p:txBody>
      </p:sp>
      <p:sp>
        <p:nvSpPr>
          <p:cNvPr id="12360" name="Line 72"/>
          <p:cNvSpPr>
            <a:spLocks noChangeShapeType="1"/>
          </p:cNvSpPr>
          <p:nvPr/>
        </p:nvSpPr>
        <p:spPr bwMode="auto">
          <a:xfrm flipV="1">
            <a:off x="1752600" y="5334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1" name="Line 73"/>
          <p:cNvSpPr>
            <a:spLocks noChangeShapeType="1"/>
          </p:cNvSpPr>
          <p:nvPr/>
        </p:nvSpPr>
        <p:spPr bwMode="auto">
          <a:xfrm flipV="1">
            <a:off x="1295400" y="4267200"/>
            <a:ext cx="38100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Example:</a:t>
            </a:r>
            <a:r>
              <a:rPr lang="en-US"/>
              <a:t> Consider the Filter/Decimator structure shown below, with</a:t>
            </a:r>
            <a:endParaRPr lang="en-US" b="1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09600" y="1295400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28600" y="1600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447800" y="1600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828800" y="1295400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667000" y="1600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76" name="Object 0"/>
          <p:cNvGraphicFramePr>
            <a:graphicFrameLocks noChangeAspect="1"/>
          </p:cNvGraphicFramePr>
          <p:nvPr/>
        </p:nvGraphicFramePr>
        <p:xfrm>
          <a:off x="685800" y="1371600"/>
          <a:ext cx="717550" cy="392113"/>
        </p:xfrm>
        <a:graphic>
          <a:graphicData uri="http://schemas.openxmlformats.org/presentationml/2006/ole">
            <p:oleObj spid="_x0000_s33794" name="Equation" r:id="rId3" imgW="368280" imgH="203040" progId="Equation.3">
              <p:embed/>
            </p:oleObj>
          </a:graphicData>
        </a:graphic>
      </p:graphicFrame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2057400" y="137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2254250" y="1371600"/>
          <a:ext cx="296863" cy="387350"/>
        </p:xfrm>
        <a:graphic>
          <a:graphicData uri="http://schemas.openxmlformats.org/presentationml/2006/ole">
            <p:oleObj spid="_x0000_s33795" name="Equation" r:id="rId4" imgW="126720" imgH="164880" progId="Equation.3">
              <p:embed/>
            </p:oleObj>
          </a:graphicData>
        </a:graphic>
      </p:graphicFrame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0" y="990600"/>
          <a:ext cx="615950" cy="392113"/>
        </p:xfrm>
        <a:graphic>
          <a:graphicData uri="http://schemas.openxmlformats.org/presentationml/2006/ole">
            <p:oleObj spid="_x0000_s33796" name="Equation" r:id="rId5" imgW="317160" imgH="20304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819400" y="1066800"/>
          <a:ext cx="690563" cy="392113"/>
        </p:xfrm>
        <a:graphic>
          <a:graphicData uri="http://schemas.openxmlformats.org/presentationml/2006/ole">
            <p:oleObj spid="_x0000_s33797" name="Equation" r:id="rId6" imgW="355320" imgH="20304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371600" y="914400"/>
          <a:ext cx="592138" cy="392113"/>
        </p:xfrm>
        <a:graphic>
          <a:graphicData uri="http://schemas.openxmlformats.org/presentationml/2006/ole">
            <p:oleObj spid="_x0000_s33798" name="Equation" r:id="rId7" imgW="304560" imgH="20304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3756025" y="1143000"/>
          <a:ext cx="5400675" cy="952500"/>
        </p:xfrm>
        <a:graphic>
          <a:graphicData uri="http://schemas.openxmlformats.org/presentationml/2006/ole">
            <p:oleObj spid="_x0000_s33799" name="Equation" r:id="rId8" imgW="2730240" imgH="482400" progId="Equation.3">
              <p:embed/>
            </p:oleObj>
          </a:graphicData>
        </a:graphic>
      </p:graphicFrame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0" y="25908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can be written as</a:t>
            </a:r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2438400" y="2209800"/>
          <a:ext cx="6400800" cy="2046288"/>
        </p:xfrm>
        <a:graphic>
          <a:graphicData uri="http://schemas.openxmlformats.org/presentationml/2006/ole">
            <p:oleObj spid="_x0000_s33800" name="Equation" r:id="rId9" imgW="2781000" imgH="888840" progId="Equation.3">
              <p:embed/>
            </p:oleObj>
          </a:graphicData>
        </a:graphic>
      </p:graphicFrame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0" y="41148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and implemented in Polyphase form: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895600" y="4800600"/>
            <a:ext cx="3048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4572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2362200" y="510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2895600" y="5791200"/>
            <a:ext cx="3048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1219200" y="609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2362200" y="609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990600" y="5410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990600" y="5410200"/>
          <a:ext cx="457200" cy="403225"/>
        </p:xfrm>
        <a:graphic>
          <a:graphicData uri="http://schemas.openxmlformats.org/presentationml/2006/ole">
            <p:oleObj spid="_x0000_s33801" name="Equation" r:id="rId10" imgW="215640" imgH="190440" progId="Equation.3">
              <p:embed/>
            </p:oleObj>
          </a:graphicData>
        </a:graphic>
      </p:graphicFrame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12192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12192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6477000" y="5867400"/>
          <a:ext cx="434975" cy="468313"/>
        </p:xfrm>
        <a:graphic>
          <a:graphicData uri="http://schemas.openxmlformats.org/presentationml/2006/ole">
            <p:oleObj spid="_x0000_s33802" name="Equation" r:id="rId11" imgW="164880" imgH="177480" progId="Equation.3">
              <p:embed/>
            </p:oleObj>
          </a:graphicData>
        </a:graphic>
      </p:graphicFrame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670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67818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1752600" y="5791200"/>
            <a:ext cx="60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5943600" y="60960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1905000" y="586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1981200" y="5943600"/>
          <a:ext cx="252413" cy="303213"/>
        </p:xfrm>
        <a:graphic>
          <a:graphicData uri="http://schemas.openxmlformats.org/presentationml/2006/ole">
            <p:oleObj spid="_x0000_s33803" name="Equation" r:id="rId12" imgW="126720" imgH="152280" progId="Equation.3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6978650" y="5715000"/>
          <a:ext cx="604838" cy="325438"/>
        </p:xfrm>
        <a:graphic>
          <a:graphicData uri="http://schemas.openxmlformats.org/presentationml/2006/ole">
            <p:oleObj spid="_x0000_s33804" name="Equation" r:id="rId13" imgW="355320" imgH="190440" progId="Equation.3">
              <p:embed/>
            </p:oleObj>
          </a:graphicData>
        </a:graphic>
      </p:graphicFrame>
      <p:sp>
        <p:nvSpPr>
          <p:cNvPr id="13350" name="Rectangle 38"/>
          <p:cNvSpPr>
            <a:spLocks noChangeArrowheads="1"/>
          </p:cNvSpPr>
          <p:nvPr/>
        </p:nvSpPr>
        <p:spPr bwMode="auto">
          <a:xfrm>
            <a:off x="1752600" y="4800600"/>
            <a:ext cx="60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19050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1981200" y="4953000"/>
          <a:ext cx="252413" cy="303213"/>
        </p:xfrm>
        <a:graphic>
          <a:graphicData uri="http://schemas.openxmlformats.org/presentationml/2006/ole">
            <p:oleObj spid="_x0000_s33805" name="Equation" r:id="rId14" imgW="126720" imgH="152280" progId="Equation.3">
              <p:embed/>
            </p:oleObj>
          </a:graphicData>
        </a:graphic>
      </p:graphicFrame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5943600" y="5105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533400" y="4648200"/>
          <a:ext cx="539750" cy="325438"/>
        </p:xfrm>
        <a:graphic>
          <a:graphicData uri="http://schemas.openxmlformats.org/presentationml/2006/ole">
            <p:oleObj spid="_x0000_s33806" name="Equation" r:id="rId15" imgW="317160" imgH="190440" progId="Equation.3">
              <p:embed/>
            </p:oleObj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2895600" y="4945063"/>
          <a:ext cx="3048000" cy="293687"/>
        </p:xfrm>
        <a:graphic>
          <a:graphicData uri="http://schemas.openxmlformats.org/presentationml/2006/ole">
            <p:oleObj spid="_x0000_s33807" name="Equation" r:id="rId16" imgW="2095200" imgH="203040" progId="Equation.3">
              <p:embed/>
            </p:oleObj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3048000" y="5867400"/>
          <a:ext cx="2743200" cy="333375"/>
        </p:xfrm>
        <a:graphic>
          <a:graphicData uri="http://schemas.openxmlformats.org/presentationml/2006/ole">
            <p:oleObj spid="_x0000_s33808" name="Equation" r:id="rId17" imgW="16509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527050" y="1068388"/>
          <a:ext cx="7470775" cy="1522412"/>
        </p:xfrm>
        <a:graphic>
          <a:graphicData uri="http://schemas.openxmlformats.org/presentationml/2006/ole">
            <p:oleObj spid="_x0000_s37890" name="Equation" r:id="rId4" imgW="2984400" imgH="609480" progId="Equation.DSMT4">
              <p:embed/>
            </p:oleObj>
          </a:graphicData>
        </a:graphic>
      </p:graphicFrame>
      <p:sp>
        <p:nvSpPr>
          <p:cNvPr id="13322" name="Text Box 4"/>
          <p:cNvSpPr txBox="1">
            <a:spLocks noChangeArrowheads="1"/>
          </p:cNvSpPr>
          <p:nvPr/>
        </p:nvSpPr>
        <p:spPr bwMode="auto">
          <a:xfrm>
            <a:off x="0" y="655638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Given any integer </a:t>
            </a:r>
            <a:r>
              <a:rPr lang="en-US"/>
              <a:t>N</a:t>
            </a:r>
            <a:r>
              <a:rPr lang="en-US" i="0"/>
              <a:t>:</a:t>
            </a:r>
          </a:p>
        </p:txBody>
      </p:sp>
      <p:graphicFrame>
        <p:nvGraphicFramePr>
          <p:cNvPr id="13315" name="Object 5"/>
          <p:cNvGraphicFramePr>
            <a:graphicFrameLocks noChangeAspect="1"/>
          </p:cNvGraphicFramePr>
          <p:nvPr/>
        </p:nvGraphicFramePr>
        <p:xfrm>
          <a:off x="304800" y="2941638"/>
          <a:ext cx="7467600" cy="604837"/>
        </p:xfrm>
        <a:graphic>
          <a:graphicData uri="http://schemas.openxmlformats.org/presentationml/2006/ole">
            <p:oleObj spid="_x0000_s37891" name="Equation" r:id="rId5" imgW="2984400" imgH="241200" progId="Equation.3">
              <p:embed/>
            </p:oleObj>
          </a:graphicData>
        </a:graphic>
      </p:graphicFrame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5749925" y="2360613"/>
          <a:ext cx="1168400" cy="611187"/>
        </p:xfrm>
        <a:graphic>
          <a:graphicData uri="http://schemas.openxmlformats.org/presentationml/2006/ole">
            <p:oleObj spid="_x0000_s37892" name="Equation" r:id="rId6" imgW="533160" imgH="279360" progId="Equation.DSMT4">
              <p:embed/>
            </p:oleObj>
          </a:graphicData>
        </a:graphic>
      </p:graphicFrame>
      <p:sp>
        <p:nvSpPr>
          <p:cNvPr id="13323" name="Text Box 7"/>
          <p:cNvSpPr txBox="1">
            <a:spLocks noChangeArrowheads="1"/>
          </p:cNvSpPr>
          <p:nvPr/>
        </p:nvSpPr>
        <p:spPr bwMode="auto">
          <a:xfrm>
            <a:off x="0" y="4084638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Example: take </a:t>
            </a:r>
            <a:r>
              <a:rPr lang="en-US"/>
              <a:t>N=</a:t>
            </a:r>
            <a:r>
              <a:rPr lang="en-US" i="0"/>
              <a:t>3</a:t>
            </a:r>
          </a:p>
        </p:txBody>
      </p:sp>
      <p:graphicFrame>
        <p:nvGraphicFramePr>
          <p:cNvPr id="13317" name="Object 8"/>
          <p:cNvGraphicFramePr>
            <a:graphicFrameLocks noChangeAspect="1"/>
          </p:cNvGraphicFramePr>
          <p:nvPr/>
        </p:nvGraphicFramePr>
        <p:xfrm>
          <a:off x="228600" y="4694238"/>
          <a:ext cx="8534400" cy="477837"/>
        </p:xfrm>
        <a:graphic>
          <a:graphicData uri="http://schemas.openxmlformats.org/presentationml/2006/ole">
            <p:oleObj spid="_x0000_s37893" name="Equation" r:id="rId7" imgW="4089240" imgH="228600" progId="Equation.3">
              <p:embed/>
            </p:oleObj>
          </a:graphicData>
        </a:graphic>
      </p:graphicFrame>
      <p:sp>
        <p:nvSpPr>
          <p:cNvPr id="13324" name="Rectangle 9"/>
          <p:cNvSpPr>
            <a:spLocks noChangeArrowheads="1"/>
          </p:cNvSpPr>
          <p:nvPr/>
        </p:nvSpPr>
        <p:spPr bwMode="auto">
          <a:xfrm>
            <a:off x="1219200" y="4694238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Rectangle 10"/>
          <p:cNvSpPr>
            <a:spLocks noChangeArrowheads="1"/>
          </p:cNvSpPr>
          <p:nvPr/>
        </p:nvSpPr>
        <p:spPr bwMode="auto">
          <a:xfrm>
            <a:off x="3429000" y="4694238"/>
            <a:ext cx="9906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Rectangle 11"/>
          <p:cNvSpPr>
            <a:spLocks noChangeArrowheads="1"/>
          </p:cNvSpPr>
          <p:nvPr/>
        </p:nvSpPr>
        <p:spPr bwMode="auto">
          <a:xfrm>
            <a:off x="6629400" y="4694238"/>
            <a:ext cx="9906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Rectangle 12"/>
          <p:cNvSpPr>
            <a:spLocks noChangeArrowheads="1"/>
          </p:cNvSpPr>
          <p:nvPr/>
        </p:nvSpPr>
        <p:spPr bwMode="auto">
          <a:xfrm>
            <a:off x="1600200" y="4694238"/>
            <a:ext cx="914400" cy="457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Rectangle 13"/>
          <p:cNvSpPr>
            <a:spLocks noChangeArrowheads="1"/>
          </p:cNvSpPr>
          <p:nvPr/>
        </p:nvSpPr>
        <p:spPr bwMode="auto">
          <a:xfrm>
            <a:off x="4419600" y="4694238"/>
            <a:ext cx="1066800" cy="457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Rectangle 14"/>
          <p:cNvSpPr>
            <a:spLocks noChangeArrowheads="1"/>
          </p:cNvSpPr>
          <p:nvPr/>
        </p:nvSpPr>
        <p:spPr bwMode="auto">
          <a:xfrm>
            <a:off x="7620000" y="4694238"/>
            <a:ext cx="1066800" cy="457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15"/>
          <p:cNvSpPr>
            <a:spLocks noChangeArrowheads="1"/>
          </p:cNvSpPr>
          <p:nvPr/>
        </p:nvSpPr>
        <p:spPr bwMode="auto">
          <a:xfrm>
            <a:off x="2514600" y="4694238"/>
            <a:ext cx="9144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Rectangle 16"/>
          <p:cNvSpPr>
            <a:spLocks noChangeArrowheads="1"/>
          </p:cNvSpPr>
          <p:nvPr/>
        </p:nvSpPr>
        <p:spPr bwMode="auto">
          <a:xfrm>
            <a:off x="5486400" y="4694238"/>
            <a:ext cx="11430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18" name="Object 17"/>
          <p:cNvGraphicFramePr>
            <a:graphicFrameLocks noChangeAspect="1"/>
          </p:cNvGraphicFramePr>
          <p:nvPr/>
        </p:nvGraphicFramePr>
        <p:xfrm>
          <a:off x="2514600" y="5456238"/>
          <a:ext cx="3276600" cy="434975"/>
        </p:xfrm>
        <a:graphic>
          <a:graphicData uri="http://schemas.openxmlformats.org/presentationml/2006/ole">
            <p:oleObj spid="_x0000_s37894" name="Equation" r:id="rId8" imgW="1815840" imgH="241200" progId="Equation.3">
              <p:embed/>
            </p:oleObj>
          </a:graphicData>
        </a:graphic>
      </p:graphicFrame>
      <p:graphicFrame>
        <p:nvGraphicFramePr>
          <p:cNvPr id="13319" name="Object 18"/>
          <p:cNvGraphicFramePr>
            <a:graphicFrameLocks noChangeAspect="1"/>
          </p:cNvGraphicFramePr>
          <p:nvPr/>
        </p:nvGraphicFramePr>
        <p:xfrm>
          <a:off x="2514600" y="5913438"/>
          <a:ext cx="3300413" cy="411162"/>
        </p:xfrm>
        <a:graphic>
          <a:graphicData uri="http://schemas.openxmlformats.org/presentationml/2006/ole">
            <p:oleObj spid="_x0000_s37895" name="Equation" r:id="rId9" imgW="1828800" imgH="228600" progId="Equation.3">
              <p:embed/>
            </p:oleObj>
          </a:graphicData>
        </a:graphic>
      </p:graphicFrame>
      <p:graphicFrame>
        <p:nvGraphicFramePr>
          <p:cNvPr id="13320" name="Object 19"/>
          <p:cNvGraphicFramePr>
            <a:graphicFrameLocks noChangeAspect="1"/>
          </p:cNvGraphicFramePr>
          <p:nvPr/>
        </p:nvGraphicFramePr>
        <p:xfrm>
          <a:off x="2514600" y="6370638"/>
          <a:ext cx="2200275" cy="411162"/>
        </p:xfrm>
        <a:graphic>
          <a:graphicData uri="http://schemas.openxmlformats.org/presentationml/2006/ole">
            <p:oleObj spid="_x0000_s37896" name="Equation" r:id="rId10" imgW="1218960" imgH="228600" progId="Equation.3">
              <p:embed/>
            </p:oleObj>
          </a:graphicData>
        </a:graphic>
      </p:graphicFrame>
      <p:graphicFrame>
        <p:nvGraphicFramePr>
          <p:cNvPr id="13321" name="Object 20"/>
          <p:cNvGraphicFramePr>
            <a:graphicFrameLocks noChangeAspect="1"/>
          </p:cNvGraphicFramePr>
          <p:nvPr/>
        </p:nvGraphicFramePr>
        <p:xfrm>
          <a:off x="1371600" y="5837238"/>
          <a:ext cx="476250" cy="381000"/>
        </p:xfrm>
        <a:graphic>
          <a:graphicData uri="http://schemas.openxmlformats.org/presentationml/2006/ole">
            <p:oleObj spid="_x0000_s37897" name="Equation" r:id="rId11" imgW="190440" imgH="152280" progId="Equation.3">
              <p:embed/>
            </p:oleObj>
          </a:graphicData>
        </a:graphic>
      </p:graphicFrame>
      <p:sp>
        <p:nvSpPr>
          <p:cNvPr id="13332" name="Line 21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Text Box 22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General Polyphase Decomposition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2" name="Rectangle 2"/>
          <p:cNvSpPr>
            <a:spLocks noChangeArrowheads="1"/>
          </p:cNvSpPr>
          <p:nvPr/>
        </p:nvSpPr>
        <p:spPr bwMode="auto">
          <a:xfrm>
            <a:off x="4038600" y="914400"/>
            <a:ext cx="914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3"/>
          <p:cNvSpPr>
            <a:spLocks noChangeShapeType="1"/>
          </p:cNvSpPr>
          <p:nvPr/>
        </p:nvSpPr>
        <p:spPr bwMode="auto">
          <a:xfrm>
            <a:off x="35052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Line 4"/>
          <p:cNvSpPr>
            <a:spLocks noChangeShapeType="1"/>
          </p:cNvSpPr>
          <p:nvPr/>
        </p:nvSpPr>
        <p:spPr bwMode="auto">
          <a:xfrm>
            <a:off x="4953000" y="1295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Line 5"/>
          <p:cNvSpPr>
            <a:spLocks noChangeShapeType="1"/>
          </p:cNvSpPr>
          <p:nvPr/>
        </p:nvSpPr>
        <p:spPr bwMode="auto">
          <a:xfrm>
            <a:off x="4191000" y="106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338" name="Object 6"/>
          <p:cNvGraphicFramePr>
            <a:graphicFrameLocks noChangeAspect="1"/>
          </p:cNvGraphicFramePr>
          <p:nvPr/>
        </p:nvGraphicFramePr>
        <p:xfrm>
          <a:off x="4311650" y="1054100"/>
          <a:ext cx="444500" cy="444500"/>
        </p:xfrm>
        <a:graphic>
          <a:graphicData uri="http://schemas.openxmlformats.org/presentationml/2006/ole">
            <p:oleObj spid="_x0000_s38914" name="Equation" r:id="rId4" imgW="177480" imgH="177480" progId="Equation.3">
              <p:embed/>
            </p:oleObj>
          </a:graphicData>
        </a:graphic>
      </p:graphicFrame>
      <p:graphicFrame>
        <p:nvGraphicFramePr>
          <p:cNvPr id="14339" name="Object 7"/>
          <p:cNvGraphicFramePr>
            <a:graphicFrameLocks noChangeAspect="1"/>
          </p:cNvGraphicFramePr>
          <p:nvPr/>
        </p:nvGraphicFramePr>
        <p:xfrm>
          <a:off x="1447800" y="1143000"/>
          <a:ext cx="533400" cy="369888"/>
        </p:xfrm>
        <a:graphic>
          <a:graphicData uri="http://schemas.openxmlformats.org/presentationml/2006/ole">
            <p:oleObj spid="_x0000_s38915" name="Equation" r:id="rId5" imgW="291960" imgH="203040" progId="Equation.3">
              <p:embed/>
            </p:oleObj>
          </a:graphicData>
        </a:graphic>
      </p:graphicFrame>
      <p:sp>
        <p:nvSpPr>
          <p:cNvPr id="14356" name="Rectangle 8"/>
          <p:cNvSpPr>
            <a:spLocks noChangeArrowheads="1"/>
          </p:cNvSpPr>
          <p:nvPr/>
        </p:nvSpPr>
        <p:spPr bwMode="auto">
          <a:xfrm>
            <a:off x="2743200" y="990600"/>
            <a:ext cx="762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9"/>
          <p:cNvSpPr>
            <a:spLocks noChangeShapeType="1"/>
          </p:cNvSpPr>
          <p:nvPr/>
        </p:nvSpPr>
        <p:spPr bwMode="auto">
          <a:xfrm>
            <a:off x="2133600" y="1295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340" name="Object 10"/>
          <p:cNvGraphicFramePr>
            <a:graphicFrameLocks noChangeAspect="1"/>
          </p:cNvGraphicFramePr>
          <p:nvPr/>
        </p:nvGraphicFramePr>
        <p:xfrm>
          <a:off x="2773363" y="1071563"/>
          <a:ext cx="619125" cy="387350"/>
        </p:xfrm>
        <a:graphic>
          <a:graphicData uri="http://schemas.openxmlformats.org/presentationml/2006/ole">
            <p:oleObj spid="_x0000_s38916" name="Equation" r:id="rId6" imgW="342720" imgH="215640" progId="Equation.3">
              <p:embed/>
            </p:oleObj>
          </a:graphicData>
        </a:graphic>
      </p:graphicFrame>
      <p:graphicFrame>
        <p:nvGraphicFramePr>
          <p:cNvPr id="14341" name="Object 11"/>
          <p:cNvGraphicFramePr>
            <a:graphicFrameLocks noChangeAspect="1"/>
          </p:cNvGraphicFramePr>
          <p:nvPr/>
        </p:nvGraphicFramePr>
        <p:xfrm>
          <a:off x="5715000" y="1066800"/>
          <a:ext cx="625475" cy="369888"/>
        </p:xfrm>
        <a:graphic>
          <a:graphicData uri="http://schemas.openxmlformats.org/presentationml/2006/ole">
            <p:oleObj spid="_x0000_s38917" name="Equation" r:id="rId7" imgW="342720" imgH="203040" progId="Equation.3">
              <p:embed/>
            </p:oleObj>
          </a:graphicData>
        </a:graphic>
      </p:graphicFrame>
      <p:sp>
        <p:nvSpPr>
          <p:cNvPr id="14358" name="Text Box 12"/>
          <p:cNvSpPr txBox="1">
            <a:spLocks noChangeArrowheads="1"/>
          </p:cNvSpPr>
          <p:nvPr/>
        </p:nvSpPr>
        <p:spPr bwMode="auto">
          <a:xfrm>
            <a:off x="1981200" y="16764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POLYPHASE</a:t>
            </a:r>
          </a:p>
        </p:txBody>
      </p:sp>
      <p:sp>
        <p:nvSpPr>
          <p:cNvPr id="14359" name="Line 13"/>
          <p:cNvSpPr>
            <a:spLocks noChangeShapeType="1"/>
          </p:cNvSpPr>
          <p:nvPr/>
        </p:nvSpPr>
        <p:spPr bwMode="auto">
          <a:xfrm>
            <a:off x="3810000" y="601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342" name="Object 14"/>
          <p:cNvGraphicFramePr>
            <a:graphicFrameLocks noChangeAspect="1"/>
          </p:cNvGraphicFramePr>
          <p:nvPr/>
        </p:nvGraphicFramePr>
        <p:xfrm>
          <a:off x="1066800" y="5486400"/>
          <a:ext cx="533400" cy="369888"/>
        </p:xfrm>
        <a:graphic>
          <a:graphicData uri="http://schemas.openxmlformats.org/presentationml/2006/ole">
            <p:oleObj spid="_x0000_s38918" name="Equation" r:id="rId8" imgW="291960" imgH="203040" progId="Equation.3">
              <p:embed/>
            </p:oleObj>
          </a:graphicData>
        </a:graphic>
      </p:graphicFrame>
      <p:sp>
        <p:nvSpPr>
          <p:cNvPr id="14360" name="Rectangle 15"/>
          <p:cNvSpPr>
            <a:spLocks noChangeArrowheads="1"/>
          </p:cNvSpPr>
          <p:nvPr/>
        </p:nvSpPr>
        <p:spPr bwMode="auto">
          <a:xfrm>
            <a:off x="2895600" y="57150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16"/>
          <p:cNvSpPr>
            <a:spLocks noChangeShapeType="1"/>
          </p:cNvSpPr>
          <p:nvPr/>
        </p:nvSpPr>
        <p:spPr bwMode="auto">
          <a:xfrm>
            <a:off x="1066800" y="6019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343" name="Object 17"/>
          <p:cNvGraphicFramePr>
            <a:graphicFrameLocks noChangeAspect="1"/>
          </p:cNvGraphicFramePr>
          <p:nvPr/>
        </p:nvGraphicFramePr>
        <p:xfrm>
          <a:off x="2903538" y="5757863"/>
          <a:ext cx="963612" cy="500062"/>
        </p:xfrm>
        <a:graphic>
          <a:graphicData uri="http://schemas.openxmlformats.org/presentationml/2006/ole">
            <p:oleObj spid="_x0000_s38919" name="Equation" r:id="rId9" imgW="533160" imgH="279360" progId="Equation.DSMT4">
              <p:embed/>
            </p:oleObj>
          </a:graphicData>
        </a:graphic>
      </p:graphicFrame>
      <p:sp>
        <p:nvSpPr>
          <p:cNvPr id="14362" name="Line 18"/>
          <p:cNvSpPr>
            <a:spLocks noChangeShapeType="1"/>
          </p:cNvSpPr>
          <p:nvPr/>
        </p:nvSpPr>
        <p:spPr bwMode="auto">
          <a:xfrm>
            <a:off x="3810000" y="502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3" name="Rectangle 19"/>
          <p:cNvSpPr>
            <a:spLocks noChangeArrowheads="1"/>
          </p:cNvSpPr>
          <p:nvPr/>
        </p:nvSpPr>
        <p:spPr bwMode="auto">
          <a:xfrm>
            <a:off x="2895600" y="47244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44" name="Object 20"/>
          <p:cNvGraphicFramePr>
            <a:graphicFrameLocks noChangeAspect="1"/>
          </p:cNvGraphicFramePr>
          <p:nvPr/>
        </p:nvGraphicFramePr>
        <p:xfrm>
          <a:off x="2917825" y="4749800"/>
          <a:ext cx="941388" cy="500063"/>
        </p:xfrm>
        <a:graphic>
          <a:graphicData uri="http://schemas.openxmlformats.org/presentationml/2006/ole">
            <p:oleObj spid="_x0000_s38920" name="Equation" r:id="rId10" imgW="520560" imgH="279360" progId="Equation.DSMT4">
              <p:embed/>
            </p:oleObj>
          </a:graphicData>
        </a:graphic>
      </p:graphicFrame>
      <p:sp>
        <p:nvSpPr>
          <p:cNvPr id="14364" name="Rectangle 21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45" name="Object 22"/>
          <p:cNvGraphicFramePr>
            <a:graphicFrameLocks noChangeAspect="1"/>
          </p:cNvGraphicFramePr>
          <p:nvPr/>
        </p:nvGraphicFramePr>
        <p:xfrm>
          <a:off x="2286000" y="5181600"/>
          <a:ext cx="412750" cy="363538"/>
        </p:xfrm>
        <a:graphic>
          <a:graphicData uri="http://schemas.openxmlformats.org/presentationml/2006/ole">
            <p:oleObj spid="_x0000_s38921" name="Equation" r:id="rId11" imgW="215640" imgH="190440" progId="Equation.3">
              <p:embed/>
            </p:oleObj>
          </a:graphicData>
        </a:graphic>
      </p:graphicFrame>
      <p:sp>
        <p:nvSpPr>
          <p:cNvPr id="14365" name="Line 23"/>
          <p:cNvSpPr>
            <a:spLocks noChangeShapeType="1"/>
          </p:cNvSpPr>
          <p:nvPr/>
        </p:nvSpPr>
        <p:spPr bwMode="auto">
          <a:xfrm>
            <a:off x="25146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6" name="Line 24"/>
          <p:cNvSpPr>
            <a:spLocks noChangeShapeType="1"/>
          </p:cNvSpPr>
          <p:nvPr/>
        </p:nvSpPr>
        <p:spPr bwMode="auto">
          <a:xfrm>
            <a:off x="25146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7" name="Line 25"/>
          <p:cNvSpPr>
            <a:spLocks noChangeShapeType="1"/>
          </p:cNvSpPr>
          <p:nvPr/>
        </p:nvSpPr>
        <p:spPr bwMode="auto">
          <a:xfrm>
            <a:off x="25146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8" name="Line 26"/>
          <p:cNvSpPr>
            <a:spLocks noChangeShapeType="1"/>
          </p:cNvSpPr>
          <p:nvPr/>
        </p:nvSpPr>
        <p:spPr bwMode="auto">
          <a:xfrm>
            <a:off x="5410200" y="601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346" name="Object 27"/>
          <p:cNvGraphicFramePr>
            <a:graphicFrameLocks noChangeAspect="1"/>
          </p:cNvGraphicFramePr>
          <p:nvPr/>
        </p:nvGraphicFramePr>
        <p:xfrm>
          <a:off x="5715000" y="5486400"/>
          <a:ext cx="625475" cy="369888"/>
        </p:xfrm>
        <a:graphic>
          <a:graphicData uri="http://schemas.openxmlformats.org/presentationml/2006/ole">
            <p:oleObj spid="_x0000_s38922" name="Equation" r:id="rId12" imgW="342720" imgH="203040" progId="Equation.3">
              <p:embed/>
            </p:oleObj>
          </a:graphicData>
        </a:graphic>
      </p:graphicFrame>
      <p:sp>
        <p:nvSpPr>
          <p:cNvPr id="14369" name="AutoShape 28"/>
          <p:cNvSpPr>
            <a:spLocks noChangeArrowheads="1"/>
          </p:cNvSpPr>
          <p:nvPr/>
        </p:nvSpPr>
        <p:spPr bwMode="auto">
          <a:xfrm>
            <a:off x="4038600" y="58674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Line 29"/>
          <p:cNvSpPr>
            <a:spLocks noChangeShapeType="1"/>
          </p:cNvSpPr>
          <p:nvPr/>
        </p:nvSpPr>
        <p:spPr bwMode="auto">
          <a:xfrm>
            <a:off x="41910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71" name="Line 30"/>
          <p:cNvSpPr>
            <a:spLocks noChangeShapeType="1"/>
          </p:cNvSpPr>
          <p:nvPr/>
        </p:nvSpPr>
        <p:spPr bwMode="auto">
          <a:xfrm>
            <a:off x="4343400" y="601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72" name="Rectangle 31"/>
          <p:cNvSpPr>
            <a:spLocks noChangeArrowheads="1"/>
          </p:cNvSpPr>
          <p:nvPr/>
        </p:nvSpPr>
        <p:spPr bwMode="auto">
          <a:xfrm>
            <a:off x="1981200" y="2133600"/>
            <a:ext cx="2514600" cy="4343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Rectangle 32"/>
          <p:cNvSpPr>
            <a:spLocks noChangeArrowheads="1"/>
          </p:cNvSpPr>
          <p:nvPr/>
        </p:nvSpPr>
        <p:spPr bwMode="auto">
          <a:xfrm>
            <a:off x="4800600" y="5791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Line 33"/>
          <p:cNvSpPr>
            <a:spLocks noChangeShapeType="1"/>
          </p:cNvSpPr>
          <p:nvPr/>
        </p:nvSpPr>
        <p:spPr bwMode="auto">
          <a:xfrm>
            <a:off x="49530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347" name="Object 34"/>
          <p:cNvGraphicFramePr>
            <a:graphicFrameLocks noChangeAspect="1"/>
          </p:cNvGraphicFramePr>
          <p:nvPr/>
        </p:nvGraphicFramePr>
        <p:xfrm>
          <a:off x="4965700" y="5791200"/>
          <a:ext cx="444500" cy="412750"/>
        </p:xfrm>
        <a:graphic>
          <a:graphicData uri="http://schemas.openxmlformats.org/presentationml/2006/ole">
            <p:oleObj spid="_x0000_s38923" name="Equation" r:id="rId13" imgW="177480" imgH="164880" progId="Equation.DSMT4">
              <p:embed/>
            </p:oleObj>
          </a:graphicData>
        </a:graphic>
      </p:graphicFrame>
      <p:sp>
        <p:nvSpPr>
          <p:cNvPr id="14375" name="AutoShape 35"/>
          <p:cNvSpPr>
            <a:spLocks noChangeArrowheads="1"/>
          </p:cNvSpPr>
          <p:nvPr/>
        </p:nvSpPr>
        <p:spPr bwMode="auto">
          <a:xfrm>
            <a:off x="4038600" y="48768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Rectangle 36"/>
          <p:cNvSpPr>
            <a:spLocks noChangeArrowheads="1"/>
          </p:cNvSpPr>
          <p:nvPr/>
        </p:nvSpPr>
        <p:spPr bwMode="auto">
          <a:xfrm>
            <a:off x="2286000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48" name="Object 37"/>
          <p:cNvGraphicFramePr>
            <a:graphicFrameLocks noChangeAspect="1"/>
          </p:cNvGraphicFramePr>
          <p:nvPr/>
        </p:nvGraphicFramePr>
        <p:xfrm>
          <a:off x="2286000" y="4191000"/>
          <a:ext cx="412750" cy="363538"/>
        </p:xfrm>
        <a:graphic>
          <a:graphicData uri="http://schemas.openxmlformats.org/presentationml/2006/ole">
            <p:oleObj spid="_x0000_s38924" name="Equation" r:id="rId14" imgW="215640" imgH="190440" progId="Equation.3">
              <p:embed/>
            </p:oleObj>
          </a:graphicData>
        </a:graphic>
      </p:graphicFrame>
      <p:sp>
        <p:nvSpPr>
          <p:cNvPr id="14377" name="Line 38"/>
          <p:cNvSpPr>
            <a:spLocks noChangeShapeType="1"/>
          </p:cNvSpPr>
          <p:nvPr/>
        </p:nvSpPr>
        <p:spPr bwMode="auto">
          <a:xfrm>
            <a:off x="25146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8" name="Line 39"/>
          <p:cNvSpPr>
            <a:spLocks noChangeShapeType="1"/>
          </p:cNvSpPr>
          <p:nvPr/>
        </p:nvSpPr>
        <p:spPr bwMode="auto">
          <a:xfrm>
            <a:off x="2514600" y="4038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9" name="Line 40"/>
          <p:cNvSpPr>
            <a:spLocks noChangeShapeType="1"/>
          </p:cNvSpPr>
          <p:nvPr/>
        </p:nvSpPr>
        <p:spPr bwMode="auto">
          <a:xfrm>
            <a:off x="38100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80" name="Rectangle 41"/>
          <p:cNvSpPr>
            <a:spLocks noChangeArrowheads="1"/>
          </p:cNvSpPr>
          <p:nvPr/>
        </p:nvSpPr>
        <p:spPr bwMode="auto">
          <a:xfrm>
            <a:off x="2895600" y="37338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49" name="Object 42"/>
          <p:cNvGraphicFramePr>
            <a:graphicFrameLocks noChangeAspect="1"/>
          </p:cNvGraphicFramePr>
          <p:nvPr/>
        </p:nvGraphicFramePr>
        <p:xfrm>
          <a:off x="2906713" y="3757613"/>
          <a:ext cx="963612" cy="501650"/>
        </p:xfrm>
        <a:graphic>
          <a:graphicData uri="http://schemas.openxmlformats.org/presentationml/2006/ole">
            <p:oleObj spid="_x0000_s38925" name="Equation" r:id="rId15" imgW="533160" imgH="279360" progId="Equation.DSMT4">
              <p:embed/>
            </p:oleObj>
          </a:graphicData>
        </a:graphic>
      </p:graphicFrame>
      <p:sp>
        <p:nvSpPr>
          <p:cNvPr id="14381" name="Line 43"/>
          <p:cNvSpPr>
            <a:spLocks noChangeShapeType="1"/>
          </p:cNvSpPr>
          <p:nvPr/>
        </p:nvSpPr>
        <p:spPr bwMode="auto">
          <a:xfrm>
            <a:off x="2514600" y="4038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2" name="Line 44"/>
          <p:cNvSpPr>
            <a:spLocks noChangeShapeType="1"/>
          </p:cNvSpPr>
          <p:nvPr/>
        </p:nvSpPr>
        <p:spPr bwMode="auto">
          <a:xfrm>
            <a:off x="2514600" y="4038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83" name="AutoShape 45"/>
          <p:cNvSpPr>
            <a:spLocks noChangeArrowheads="1"/>
          </p:cNvSpPr>
          <p:nvPr/>
        </p:nvSpPr>
        <p:spPr bwMode="auto">
          <a:xfrm>
            <a:off x="4038600" y="38862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4" name="Line 46"/>
          <p:cNvSpPr>
            <a:spLocks noChangeShapeType="1"/>
          </p:cNvSpPr>
          <p:nvPr/>
        </p:nvSpPr>
        <p:spPr bwMode="auto">
          <a:xfrm>
            <a:off x="25146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5" name="Line 47"/>
          <p:cNvSpPr>
            <a:spLocks noChangeShapeType="1"/>
          </p:cNvSpPr>
          <p:nvPr/>
        </p:nvSpPr>
        <p:spPr bwMode="auto">
          <a:xfrm>
            <a:off x="3810000" y="2895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6" name="Rectangle 48"/>
          <p:cNvSpPr>
            <a:spLocks noChangeArrowheads="1"/>
          </p:cNvSpPr>
          <p:nvPr/>
        </p:nvSpPr>
        <p:spPr bwMode="auto">
          <a:xfrm>
            <a:off x="2895600" y="25908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50" name="Object 49"/>
          <p:cNvGraphicFramePr>
            <a:graphicFrameLocks noChangeAspect="1"/>
          </p:cNvGraphicFramePr>
          <p:nvPr/>
        </p:nvGraphicFramePr>
        <p:xfrm>
          <a:off x="2895600" y="2667000"/>
          <a:ext cx="955675" cy="409575"/>
        </p:xfrm>
        <a:graphic>
          <a:graphicData uri="http://schemas.openxmlformats.org/presentationml/2006/ole">
            <p:oleObj spid="_x0000_s38926" name="Equation" r:id="rId16" imgW="647640" imgH="279360" progId="Equation.DSMT4">
              <p:embed/>
            </p:oleObj>
          </a:graphicData>
        </a:graphic>
      </p:graphicFrame>
      <p:sp>
        <p:nvSpPr>
          <p:cNvPr id="14387" name="Line 50"/>
          <p:cNvSpPr>
            <a:spLocks noChangeShapeType="1"/>
          </p:cNvSpPr>
          <p:nvPr/>
        </p:nvSpPr>
        <p:spPr bwMode="auto">
          <a:xfrm>
            <a:off x="25146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8" name="Line 51"/>
          <p:cNvSpPr>
            <a:spLocks noChangeShapeType="1"/>
          </p:cNvSpPr>
          <p:nvPr/>
        </p:nvSpPr>
        <p:spPr bwMode="auto">
          <a:xfrm>
            <a:off x="2514600" y="2895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89" name="Line 52"/>
          <p:cNvSpPr>
            <a:spLocks noChangeShapeType="1"/>
          </p:cNvSpPr>
          <p:nvPr/>
        </p:nvSpPr>
        <p:spPr bwMode="auto">
          <a:xfrm flipV="1">
            <a:off x="25146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0" name="Line 53"/>
          <p:cNvSpPr>
            <a:spLocks noChangeShapeType="1"/>
          </p:cNvSpPr>
          <p:nvPr/>
        </p:nvSpPr>
        <p:spPr bwMode="auto">
          <a:xfrm flipV="1">
            <a:off x="41910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1" name="Line 54"/>
          <p:cNvSpPr>
            <a:spLocks noChangeShapeType="1"/>
          </p:cNvSpPr>
          <p:nvPr/>
        </p:nvSpPr>
        <p:spPr bwMode="auto">
          <a:xfrm flipV="1">
            <a:off x="2514600" y="365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2" name="Line 55"/>
          <p:cNvSpPr>
            <a:spLocks noChangeShapeType="1"/>
          </p:cNvSpPr>
          <p:nvPr/>
        </p:nvSpPr>
        <p:spPr bwMode="auto">
          <a:xfrm flipV="1">
            <a:off x="41910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3" name="Line 56"/>
          <p:cNvSpPr>
            <a:spLocks noChangeShapeType="1"/>
          </p:cNvSpPr>
          <p:nvPr/>
        </p:nvSpPr>
        <p:spPr bwMode="auto">
          <a:xfrm>
            <a:off x="41910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4" name="Rectangle 57"/>
          <p:cNvSpPr>
            <a:spLocks noChangeArrowheads="1"/>
          </p:cNvSpPr>
          <p:nvPr/>
        </p:nvSpPr>
        <p:spPr bwMode="auto">
          <a:xfrm>
            <a:off x="2286000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51" name="Object 58"/>
          <p:cNvGraphicFramePr>
            <a:graphicFrameLocks noChangeAspect="1"/>
          </p:cNvGraphicFramePr>
          <p:nvPr/>
        </p:nvGraphicFramePr>
        <p:xfrm>
          <a:off x="2286000" y="3124200"/>
          <a:ext cx="412750" cy="363538"/>
        </p:xfrm>
        <a:graphic>
          <a:graphicData uri="http://schemas.openxmlformats.org/presentationml/2006/ole">
            <p:oleObj spid="_x0000_s38927" name="Equation" r:id="rId17" imgW="215640" imgH="190440" progId="Equation.3">
              <p:embed/>
            </p:oleObj>
          </a:graphicData>
        </a:graphic>
      </p:graphicFrame>
      <p:sp>
        <p:nvSpPr>
          <p:cNvPr id="14395" name="Line 59"/>
          <p:cNvSpPr>
            <a:spLocks noChangeShapeType="1"/>
          </p:cNvSpPr>
          <p:nvPr/>
        </p:nvSpPr>
        <p:spPr bwMode="auto">
          <a:xfrm>
            <a:off x="2514600" y="2971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6" name="Line 60"/>
          <p:cNvSpPr>
            <a:spLocks noChangeShapeType="1"/>
          </p:cNvSpPr>
          <p:nvPr/>
        </p:nvSpPr>
        <p:spPr bwMode="auto">
          <a:xfrm>
            <a:off x="2514600" y="2971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7" name="Line 61"/>
          <p:cNvSpPr>
            <a:spLocks noChangeShapeType="1"/>
          </p:cNvSpPr>
          <p:nvPr/>
        </p:nvSpPr>
        <p:spPr bwMode="auto">
          <a:xfrm>
            <a:off x="4191000" y="4191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98" name="Line 62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9" name="Text Box 63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Apply to Downsampling…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5" name="Line 3"/>
          <p:cNvSpPr>
            <a:spLocks noChangeShapeType="1"/>
          </p:cNvSpPr>
          <p:nvPr/>
        </p:nvSpPr>
        <p:spPr bwMode="auto">
          <a:xfrm>
            <a:off x="4724400" y="5257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1066800" y="4724400"/>
          <a:ext cx="533400" cy="369888"/>
        </p:xfrm>
        <a:graphic>
          <a:graphicData uri="http://schemas.openxmlformats.org/presentationml/2006/ole">
            <p:oleObj spid="_x0000_s39938" name="Equation" r:id="rId4" imgW="291960" imgH="203040" progId="Equation.3">
              <p:embed/>
            </p:oleObj>
          </a:graphicData>
        </a:graphic>
      </p:graphicFrame>
      <p:sp>
        <p:nvSpPr>
          <p:cNvPr id="15376" name="Rectangle 5"/>
          <p:cNvSpPr>
            <a:spLocks noChangeArrowheads="1"/>
          </p:cNvSpPr>
          <p:nvPr/>
        </p:nvSpPr>
        <p:spPr bwMode="auto">
          <a:xfrm>
            <a:off x="3810000" y="49530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6"/>
          <p:cNvSpPr>
            <a:spLocks noChangeShapeType="1"/>
          </p:cNvSpPr>
          <p:nvPr/>
        </p:nvSpPr>
        <p:spPr bwMode="auto">
          <a:xfrm>
            <a:off x="1066800" y="5257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5363" name="Object 7"/>
          <p:cNvGraphicFramePr>
            <a:graphicFrameLocks noChangeAspect="1"/>
          </p:cNvGraphicFramePr>
          <p:nvPr/>
        </p:nvGraphicFramePr>
        <p:xfrm>
          <a:off x="3897313" y="5018088"/>
          <a:ext cx="803275" cy="454025"/>
        </p:xfrm>
        <a:graphic>
          <a:graphicData uri="http://schemas.openxmlformats.org/presentationml/2006/ole">
            <p:oleObj spid="_x0000_s39939" name="Equation" r:id="rId5" imgW="444240" imgH="253800" progId="Equation.DSMT4">
              <p:embed/>
            </p:oleObj>
          </a:graphicData>
        </a:graphic>
      </p:graphicFrame>
      <p:sp>
        <p:nvSpPr>
          <p:cNvPr id="15378" name="Line 8"/>
          <p:cNvSpPr>
            <a:spLocks noChangeShapeType="1"/>
          </p:cNvSpPr>
          <p:nvPr/>
        </p:nvSpPr>
        <p:spPr bwMode="auto">
          <a:xfrm>
            <a:off x="4724400" y="4267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Rectangle 9"/>
          <p:cNvSpPr>
            <a:spLocks noChangeArrowheads="1"/>
          </p:cNvSpPr>
          <p:nvPr/>
        </p:nvSpPr>
        <p:spPr bwMode="auto">
          <a:xfrm>
            <a:off x="3810000" y="39624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4" name="Object 10"/>
          <p:cNvGraphicFramePr>
            <a:graphicFrameLocks noChangeAspect="1"/>
          </p:cNvGraphicFramePr>
          <p:nvPr/>
        </p:nvGraphicFramePr>
        <p:xfrm>
          <a:off x="3911600" y="4010025"/>
          <a:ext cx="781050" cy="454025"/>
        </p:xfrm>
        <a:graphic>
          <a:graphicData uri="http://schemas.openxmlformats.org/presentationml/2006/ole">
            <p:oleObj spid="_x0000_s39940" name="Equation" r:id="rId6" imgW="431640" imgH="253800" progId="Equation.DSMT4">
              <p:embed/>
            </p:oleObj>
          </a:graphicData>
        </a:graphic>
      </p:graphicFrame>
      <p:sp>
        <p:nvSpPr>
          <p:cNvPr id="15380" name="Rectangle 11"/>
          <p:cNvSpPr>
            <a:spLocks noChangeArrowheads="1"/>
          </p:cNvSpPr>
          <p:nvPr/>
        </p:nvSpPr>
        <p:spPr bwMode="auto">
          <a:xfrm>
            <a:off x="2286000" y="4419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5" name="Object 12"/>
          <p:cNvGraphicFramePr>
            <a:graphicFrameLocks noChangeAspect="1"/>
          </p:cNvGraphicFramePr>
          <p:nvPr/>
        </p:nvGraphicFramePr>
        <p:xfrm>
          <a:off x="2286000" y="4419600"/>
          <a:ext cx="412750" cy="363538"/>
        </p:xfrm>
        <a:graphic>
          <a:graphicData uri="http://schemas.openxmlformats.org/presentationml/2006/ole">
            <p:oleObj spid="_x0000_s39941" name="Equation" r:id="rId7" imgW="215640" imgH="190440" progId="Equation.3">
              <p:embed/>
            </p:oleObj>
          </a:graphicData>
        </a:graphic>
      </p:graphicFrame>
      <p:sp>
        <p:nvSpPr>
          <p:cNvPr id="15381" name="Line 13"/>
          <p:cNvSpPr>
            <a:spLocks noChangeShapeType="1"/>
          </p:cNvSpPr>
          <p:nvPr/>
        </p:nvSpPr>
        <p:spPr bwMode="auto">
          <a:xfrm>
            <a:off x="25146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Line 14"/>
          <p:cNvSpPr>
            <a:spLocks noChangeShapeType="1"/>
          </p:cNvSpPr>
          <p:nvPr/>
        </p:nvSpPr>
        <p:spPr bwMode="auto">
          <a:xfrm>
            <a:off x="2514600" y="4267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3" name="Line 15"/>
          <p:cNvSpPr>
            <a:spLocks noChangeShapeType="1"/>
          </p:cNvSpPr>
          <p:nvPr/>
        </p:nvSpPr>
        <p:spPr bwMode="auto">
          <a:xfrm>
            <a:off x="25146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4" name="Line 16"/>
          <p:cNvSpPr>
            <a:spLocks noChangeShapeType="1"/>
          </p:cNvSpPr>
          <p:nvPr/>
        </p:nvSpPr>
        <p:spPr bwMode="auto">
          <a:xfrm>
            <a:off x="5410200" y="525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5366" name="Object 17"/>
          <p:cNvGraphicFramePr>
            <a:graphicFrameLocks noChangeAspect="1"/>
          </p:cNvGraphicFramePr>
          <p:nvPr/>
        </p:nvGraphicFramePr>
        <p:xfrm>
          <a:off x="5715000" y="4724400"/>
          <a:ext cx="625475" cy="369888"/>
        </p:xfrm>
        <a:graphic>
          <a:graphicData uri="http://schemas.openxmlformats.org/presentationml/2006/ole">
            <p:oleObj spid="_x0000_s39942" name="Equation" r:id="rId8" imgW="342720" imgH="203040" progId="Equation.3">
              <p:embed/>
            </p:oleObj>
          </a:graphicData>
        </a:graphic>
      </p:graphicFrame>
      <p:sp>
        <p:nvSpPr>
          <p:cNvPr id="15385" name="AutoShape 18"/>
          <p:cNvSpPr>
            <a:spLocks noChangeArrowheads="1"/>
          </p:cNvSpPr>
          <p:nvPr/>
        </p:nvSpPr>
        <p:spPr bwMode="auto">
          <a:xfrm>
            <a:off x="4953000" y="51054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Line 19"/>
          <p:cNvSpPr>
            <a:spLocks noChangeShapeType="1"/>
          </p:cNvSpPr>
          <p:nvPr/>
        </p:nvSpPr>
        <p:spPr bwMode="auto">
          <a:xfrm>
            <a:off x="5105400" y="4267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7" name="Line 20"/>
          <p:cNvSpPr>
            <a:spLocks noChangeShapeType="1"/>
          </p:cNvSpPr>
          <p:nvPr/>
        </p:nvSpPr>
        <p:spPr bwMode="auto">
          <a:xfrm>
            <a:off x="5257800" y="525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8" name="Rectangle 21"/>
          <p:cNvSpPr>
            <a:spLocks noChangeArrowheads="1"/>
          </p:cNvSpPr>
          <p:nvPr/>
        </p:nvSpPr>
        <p:spPr bwMode="auto">
          <a:xfrm>
            <a:off x="1981200" y="1371600"/>
            <a:ext cx="3581400" cy="4343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2"/>
          <p:cNvSpPr>
            <a:spLocks noChangeArrowheads="1"/>
          </p:cNvSpPr>
          <p:nvPr/>
        </p:nvSpPr>
        <p:spPr bwMode="auto">
          <a:xfrm>
            <a:off x="2882900" y="1905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Line 23"/>
          <p:cNvSpPr>
            <a:spLocks noChangeShapeType="1"/>
          </p:cNvSpPr>
          <p:nvPr/>
        </p:nvSpPr>
        <p:spPr bwMode="auto">
          <a:xfrm>
            <a:off x="30353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5367" name="Object 24"/>
          <p:cNvGraphicFramePr>
            <a:graphicFrameLocks noChangeAspect="1"/>
          </p:cNvGraphicFramePr>
          <p:nvPr/>
        </p:nvGraphicFramePr>
        <p:xfrm>
          <a:off x="3048000" y="1905000"/>
          <a:ext cx="444500" cy="412750"/>
        </p:xfrm>
        <a:graphic>
          <a:graphicData uri="http://schemas.openxmlformats.org/presentationml/2006/ole">
            <p:oleObj spid="_x0000_s39943" name="Equation" r:id="rId9" imgW="177480" imgH="164880" progId="Equation.DSMT4">
              <p:embed/>
            </p:oleObj>
          </a:graphicData>
        </a:graphic>
      </p:graphicFrame>
      <p:sp>
        <p:nvSpPr>
          <p:cNvPr id="15391" name="AutoShape 25"/>
          <p:cNvSpPr>
            <a:spLocks noChangeArrowheads="1"/>
          </p:cNvSpPr>
          <p:nvPr/>
        </p:nvSpPr>
        <p:spPr bwMode="auto">
          <a:xfrm>
            <a:off x="4953000" y="41148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Rectangle 26"/>
          <p:cNvSpPr>
            <a:spLocks noChangeArrowheads="1"/>
          </p:cNvSpPr>
          <p:nvPr/>
        </p:nvSpPr>
        <p:spPr bwMode="auto">
          <a:xfrm>
            <a:off x="22860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8" name="Object 27"/>
          <p:cNvGraphicFramePr>
            <a:graphicFrameLocks noChangeAspect="1"/>
          </p:cNvGraphicFramePr>
          <p:nvPr/>
        </p:nvGraphicFramePr>
        <p:xfrm>
          <a:off x="2286000" y="3429000"/>
          <a:ext cx="412750" cy="363538"/>
        </p:xfrm>
        <a:graphic>
          <a:graphicData uri="http://schemas.openxmlformats.org/presentationml/2006/ole">
            <p:oleObj spid="_x0000_s39944" name="Equation" r:id="rId10" imgW="215640" imgH="190440" progId="Equation.3">
              <p:embed/>
            </p:oleObj>
          </a:graphicData>
        </a:graphic>
      </p:graphicFrame>
      <p:sp>
        <p:nvSpPr>
          <p:cNvPr id="15393" name="Line 28"/>
          <p:cNvSpPr>
            <a:spLocks noChangeShapeType="1"/>
          </p:cNvSpPr>
          <p:nvPr/>
        </p:nvSpPr>
        <p:spPr bwMode="auto">
          <a:xfrm>
            <a:off x="25146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4" name="Line 29"/>
          <p:cNvSpPr>
            <a:spLocks noChangeShapeType="1"/>
          </p:cNvSpPr>
          <p:nvPr/>
        </p:nvSpPr>
        <p:spPr bwMode="auto">
          <a:xfrm>
            <a:off x="25146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5" name="Line 30"/>
          <p:cNvSpPr>
            <a:spLocks noChangeShapeType="1"/>
          </p:cNvSpPr>
          <p:nvPr/>
        </p:nvSpPr>
        <p:spPr bwMode="auto">
          <a:xfrm>
            <a:off x="4724400" y="3276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96" name="Rectangle 31"/>
          <p:cNvSpPr>
            <a:spLocks noChangeArrowheads="1"/>
          </p:cNvSpPr>
          <p:nvPr/>
        </p:nvSpPr>
        <p:spPr bwMode="auto">
          <a:xfrm>
            <a:off x="3810000" y="29718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9" name="Object 32"/>
          <p:cNvGraphicFramePr>
            <a:graphicFrameLocks noChangeAspect="1"/>
          </p:cNvGraphicFramePr>
          <p:nvPr/>
        </p:nvGraphicFramePr>
        <p:xfrm>
          <a:off x="3900488" y="3017838"/>
          <a:ext cx="803275" cy="457200"/>
        </p:xfrm>
        <a:graphic>
          <a:graphicData uri="http://schemas.openxmlformats.org/presentationml/2006/ole">
            <p:oleObj spid="_x0000_s39945" name="Equation" r:id="rId11" imgW="444240" imgH="253800" progId="Equation.DSMT4">
              <p:embed/>
            </p:oleObj>
          </a:graphicData>
        </a:graphic>
      </p:graphicFrame>
      <p:sp>
        <p:nvSpPr>
          <p:cNvPr id="15397" name="Line 33"/>
          <p:cNvSpPr>
            <a:spLocks noChangeShapeType="1"/>
          </p:cNvSpPr>
          <p:nvPr/>
        </p:nvSpPr>
        <p:spPr bwMode="auto">
          <a:xfrm>
            <a:off x="25146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8" name="Line 34"/>
          <p:cNvSpPr>
            <a:spLocks noChangeShapeType="1"/>
          </p:cNvSpPr>
          <p:nvPr/>
        </p:nvSpPr>
        <p:spPr bwMode="auto">
          <a:xfrm>
            <a:off x="25146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99" name="AutoShape 35"/>
          <p:cNvSpPr>
            <a:spLocks noChangeArrowheads="1"/>
          </p:cNvSpPr>
          <p:nvPr/>
        </p:nvSpPr>
        <p:spPr bwMode="auto">
          <a:xfrm>
            <a:off x="4953000" y="31242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Line 36"/>
          <p:cNvSpPr>
            <a:spLocks noChangeShapeType="1"/>
          </p:cNvSpPr>
          <p:nvPr/>
        </p:nvSpPr>
        <p:spPr bwMode="auto">
          <a:xfrm>
            <a:off x="2514600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1" name="Line 37"/>
          <p:cNvSpPr>
            <a:spLocks noChangeShapeType="1"/>
          </p:cNvSpPr>
          <p:nvPr/>
        </p:nvSpPr>
        <p:spPr bwMode="auto">
          <a:xfrm>
            <a:off x="47244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2" name="Rectangle 38"/>
          <p:cNvSpPr>
            <a:spLocks noChangeArrowheads="1"/>
          </p:cNvSpPr>
          <p:nvPr/>
        </p:nvSpPr>
        <p:spPr bwMode="auto">
          <a:xfrm>
            <a:off x="3810000" y="18288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70" name="Object 39"/>
          <p:cNvGraphicFramePr>
            <a:graphicFrameLocks noChangeAspect="1"/>
          </p:cNvGraphicFramePr>
          <p:nvPr/>
        </p:nvGraphicFramePr>
        <p:xfrm>
          <a:off x="3886200" y="1973263"/>
          <a:ext cx="762000" cy="342900"/>
        </p:xfrm>
        <a:graphic>
          <a:graphicData uri="http://schemas.openxmlformats.org/presentationml/2006/ole">
            <p:oleObj spid="_x0000_s39946" name="Equation" r:id="rId12" imgW="558720" imgH="253800" progId="Equation.DSMT4">
              <p:embed/>
            </p:oleObj>
          </a:graphicData>
        </a:graphic>
      </p:graphicFrame>
      <p:sp>
        <p:nvSpPr>
          <p:cNvPr id="15403" name="Line 40"/>
          <p:cNvSpPr>
            <a:spLocks noChangeShapeType="1"/>
          </p:cNvSpPr>
          <p:nvPr/>
        </p:nvSpPr>
        <p:spPr bwMode="auto">
          <a:xfrm>
            <a:off x="2514600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4" name="Line 41"/>
          <p:cNvSpPr>
            <a:spLocks noChangeShapeType="1"/>
          </p:cNvSpPr>
          <p:nvPr/>
        </p:nvSpPr>
        <p:spPr bwMode="auto">
          <a:xfrm>
            <a:off x="25146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05" name="Line 42"/>
          <p:cNvSpPr>
            <a:spLocks noChangeShapeType="1"/>
          </p:cNvSpPr>
          <p:nvPr/>
        </p:nvSpPr>
        <p:spPr bwMode="auto">
          <a:xfrm flipV="1">
            <a:off x="2514600" y="3124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6" name="Line 43"/>
          <p:cNvSpPr>
            <a:spLocks noChangeShapeType="1"/>
          </p:cNvSpPr>
          <p:nvPr/>
        </p:nvSpPr>
        <p:spPr bwMode="auto">
          <a:xfrm flipV="1">
            <a:off x="5105400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7" name="Line 44"/>
          <p:cNvSpPr>
            <a:spLocks noChangeShapeType="1"/>
          </p:cNvSpPr>
          <p:nvPr/>
        </p:nvSpPr>
        <p:spPr bwMode="auto">
          <a:xfrm flipV="1">
            <a:off x="25146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8" name="Line 45"/>
          <p:cNvSpPr>
            <a:spLocks noChangeShapeType="1"/>
          </p:cNvSpPr>
          <p:nvPr/>
        </p:nvSpPr>
        <p:spPr bwMode="auto">
          <a:xfrm flipV="1">
            <a:off x="51054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9" name="Line 46"/>
          <p:cNvSpPr>
            <a:spLocks noChangeShapeType="1"/>
          </p:cNvSpPr>
          <p:nvPr/>
        </p:nvSpPr>
        <p:spPr bwMode="auto">
          <a:xfrm>
            <a:off x="51054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0" name="Rectangle 47"/>
          <p:cNvSpPr>
            <a:spLocks noChangeArrowheads="1"/>
          </p:cNvSpPr>
          <p:nvPr/>
        </p:nvSpPr>
        <p:spPr bwMode="auto">
          <a:xfrm>
            <a:off x="22860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71" name="Object 48"/>
          <p:cNvGraphicFramePr>
            <a:graphicFrameLocks noChangeAspect="1"/>
          </p:cNvGraphicFramePr>
          <p:nvPr/>
        </p:nvGraphicFramePr>
        <p:xfrm>
          <a:off x="2286000" y="2362200"/>
          <a:ext cx="412750" cy="363538"/>
        </p:xfrm>
        <a:graphic>
          <a:graphicData uri="http://schemas.openxmlformats.org/presentationml/2006/ole">
            <p:oleObj spid="_x0000_s39947" name="Equation" r:id="rId13" imgW="215640" imgH="190440" progId="Equation.3">
              <p:embed/>
            </p:oleObj>
          </a:graphicData>
        </a:graphic>
      </p:graphicFrame>
      <p:sp>
        <p:nvSpPr>
          <p:cNvPr id="15411" name="Line 49"/>
          <p:cNvSpPr>
            <a:spLocks noChangeShapeType="1"/>
          </p:cNvSpPr>
          <p:nvPr/>
        </p:nvSpPr>
        <p:spPr bwMode="auto">
          <a:xfrm>
            <a:off x="2514600" y="220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2" name="Line 50"/>
          <p:cNvSpPr>
            <a:spLocks noChangeShapeType="1"/>
          </p:cNvSpPr>
          <p:nvPr/>
        </p:nvSpPr>
        <p:spPr bwMode="auto">
          <a:xfrm>
            <a:off x="2514600" y="220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3" name="Line 51"/>
          <p:cNvSpPr>
            <a:spLocks noChangeShapeType="1"/>
          </p:cNvSpPr>
          <p:nvPr/>
        </p:nvSpPr>
        <p:spPr bwMode="auto">
          <a:xfrm>
            <a:off x="51054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14" name="Line 52"/>
          <p:cNvSpPr>
            <a:spLocks noChangeShapeType="1"/>
          </p:cNvSpPr>
          <p:nvPr/>
        </p:nvSpPr>
        <p:spPr bwMode="auto">
          <a:xfrm flipH="1">
            <a:off x="3505200" y="213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5" name="Rectangle 53"/>
          <p:cNvSpPr>
            <a:spLocks noChangeArrowheads="1"/>
          </p:cNvSpPr>
          <p:nvPr/>
        </p:nvSpPr>
        <p:spPr bwMode="auto">
          <a:xfrm>
            <a:off x="2895600" y="3048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6" name="Line 54"/>
          <p:cNvSpPr>
            <a:spLocks noChangeShapeType="1"/>
          </p:cNvSpPr>
          <p:nvPr/>
        </p:nvSpPr>
        <p:spPr bwMode="auto">
          <a:xfrm>
            <a:off x="30480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5372" name="Object 55"/>
          <p:cNvGraphicFramePr>
            <a:graphicFrameLocks noChangeAspect="1"/>
          </p:cNvGraphicFramePr>
          <p:nvPr/>
        </p:nvGraphicFramePr>
        <p:xfrm>
          <a:off x="3060700" y="3048000"/>
          <a:ext cx="444500" cy="412750"/>
        </p:xfrm>
        <a:graphic>
          <a:graphicData uri="http://schemas.openxmlformats.org/presentationml/2006/ole">
            <p:oleObj spid="_x0000_s39948" name="Equation" r:id="rId14" imgW="177480" imgH="164880" progId="Equation.DSMT4">
              <p:embed/>
            </p:oleObj>
          </a:graphicData>
        </a:graphic>
      </p:graphicFrame>
      <p:sp>
        <p:nvSpPr>
          <p:cNvPr id="15417" name="Line 56"/>
          <p:cNvSpPr>
            <a:spLocks noChangeShapeType="1"/>
          </p:cNvSpPr>
          <p:nvPr/>
        </p:nvSpPr>
        <p:spPr bwMode="auto">
          <a:xfrm flipH="1">
            <a:off x="35179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8" name="Rectangle 57"/>
          <p:cNvSpPr>
            <a:spLocks noChangeArrowheads="1"/>
          </p:cNvSpPr>
          <p:nvPr/>
        </p:nvSpPr>
        <p:spPr bwMode="auto">
          <a:xfrm>
            <a:off x="2895600" y="40386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9" name="Line 58"/>
          <p:cNvSpPr>
            <a:spLocks noChangeShapeType="1"/>
          </p:cNvSpPr>
          <p:nvPr/>
        </p:nvSpPr>
        <p:spPr bwMode="auto">
          <a:xfrm>
            <a:off x="30480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5373" name="Object 59"/>
          <p:cNvGraphicFramePr>
            <a:graphicFrameLocks noChangeAspect="1"/>
          </p:cNvGraphicFramePr>
          <p:nvPr/>
        </p:nvGraphicFramePr>
        <p:xfrm>
          <a:off x="3060700" y="4038600"/>
          <a:ext cx="444500" cy="412750"/>
        </p:xfrm>
        <a:graphic>
          <a:graphicData uri="http://schemas.openxmlformats.org/presentationml/2006/ole">
            <p:oleObj spid="_x0000_s39949" name="Equation" r:id="rId15" imgW="177480" imgH="164880" progId="Equation.DSMT4">
              <p:embed/>
            </p:oleObj>
          </a:graphicData>
        </a:graphic>
      </p:graphicFrame>
      <p:sp>
        <p:nvSpPr>
          <p:cNvPr id="15420" name="Line 60"/>
          <p:cNvSpPr>
            <a:spLocks noChangeShapeType="1"/>
          </p:cNvSpPr>
          <p:nvPr/>
        </p:nvSpPr>
        <p:spPr bwMode="auto">
          <a:xfrm flipH="1">
            <a:off x="3517900" y="4267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" name="Rectangle 61"/>
          <p:cNvSpPr>
            <a:spLocks noChangeArrowheads="1"/>
          </p:cNvSpPr>
          <p:nvPr/>
        </p:nvSpPr>
        <p:spPr bwMode="auto">
          <a:xfrm>
            <a:off x="2895600" y="5029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22" name="Line 62"/>
          <p:cNvSpPr>
            <a:spLocks noChangeShapeType="1"/>
          </p:cNvSpPr>
          <p:nvPr/>
        </p:nvSpPr>
        <p:spPr bwMode="auto">
          <a:xfrm>
            <a:off x="30480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5374" name="Object 63"/>
          <p:cNvGraphicFramePr>
            <a:graphicFrameLocks noChangeAspect="1"/>
          </p:cNvGraphicFramePr>
          <p:nvPr/>
        </p:nvGraphicFramePr>
        <p:xfrm>
          <a:off x="3060700" y="5029200"/>
          <a:ext cx="444500" cy="412750"/>
        </p:xfrm>
        <a:graphic>
          <a:graphicData uri="http://schemas.openxmlformats.org/presentationml/2006/ole">
            <p:oleObj spid="_x0000_s39950" name="Equation" r:id="rId16" imgW="177480" imgH="164880" progId="Equation.DSMT4">
              <p:embed/>
            </p:oleObj>
          </a:graphicData>
        </a:graphic>
      </p:graphicFrame>
      <p:sp>
        <p:nvSpPr>
          <p:cNvPr id="15423" name="Line 64"/>
          <p:cNvSpPr>
            <a:spLocks noChangeShapeType="1"/>
          </p:cNvSpPr>
          <p:nvPr/>
        </p:nvSpPr>
        <p:spPr bwMode="auto">
          <a:xfrm flipH="1">
            <a:off x="3517900" y="525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4" name="Line 65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5" name="Text Box 66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… apply Noble Identity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6"/>
          <p:cNvSpPr>
            <a:spLocks noChangeArrowheads="1"/>
          </p:cNvSpPr>
          <p:nvPr/>
        </p:nvSpPr>
        <p:spPr bwMode="auto">
          <a:xfrm>
            <a:off x="533400" y="914400"/>
            <a:ext cx="7696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/>
              <a:t>Solution</a:t>
            </a:r>
            <a:r>
              <a:rPr lang="en-US" i="1"/>
              <a:t>: for an FIR filter designed by the window method, the order of the filter is determined by the size of the transition region. With  a </a:t>
            </a:r>
            <a:r>
              <a:rPr lang="en-US"/>
              <a:t>Hamming Window</a:t>
            </a:r>
            <a:r>
              <a:rPr lang="en-US" i="1"/>
              <a:t> the order is determined by the equation</a:t>
            </a:r>
          </a:p>
        </p:txBody>
      </p:sp>
      <p:graphicFrame>
        <p:nvGraphicFramePr>
          <p:cNvPr id="2050" name="Object 27"/>
          <p:cNvGraphicFramePr>
            <a:graphicFrameLocks/>
          </p:cNvGraphicFramePr>
          <p:nvPr/>
        </p:nvGraphicFramePr>
        <p:xfrm>
          <a:off x="3200400" y="2438400"/>
          <a:ext cx="1912938" cy="647700"/>
        </p:xfrm>
        <a:graphic>
          <a:graphicData uri="http://schemas.openxmlformats.org/presentationml/2006/ole">
            <p:oleObj spid="_x0000_s2050" name="Equation" r:id="rId3" imgW="1130040" imgH="393480" progId="Equation.3">
              <p:embed/>
            </p:oleObj>
          </a:graphicData>
        </a:graphic>
      </p:graphicFrame>
      <p:sp>
        <p:nvSpPr>
          <p:cNvPr id="2054" name="Rectangle 28"/>
          <p:cNvSpPr>
            <a:spLocks noChangeArrowheads="1"/>
          </p:cNvSpPr>
          <p:nvPr/>
        </p:nvSpPr>
        <p:spPr bwMode="auto">
          <a:xfrm>
            <a:off x="1981200" y="3395663"/>
            <a:ext cx="55626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which yields</a:t>
            </a:r>
          </a:p>
          <a:p>
            <a:pPr>
              <a:spcBef>
                <a:spcPct val="50000"/>
              </a:spcBef>
            </a:pPr>
            <a:r>
              <a:rPr lang="en-US" i="1"/>
              <a:t>Disdvantage: </a:t>
            </a:r>
            <a:r>
              <a:rPr lang="en-US"/>
              <a:t>a lot of computations at a high freq. rate</a:t>
            </a:r>
          </a:p>
        </p:txBody>
      </p:sp>
      <p:graphicFrame>
        <p:nvGraphicFramePr>
          <p:cNvPr id="2051" name="Object 29"/>
          <p:cNvGraphicFramePr>
            <a:graphicFrameLocks/>
          </p:cNvGraphicFramePr>
          <p:nvPr/>
        </p:nvGraphicFramePr>
        <p:xfrm>
          <a:off x="3581400" y="3429000"/>
          <a:ext cx="2695575" cy="365125"/>
        </p:xfrm>
        <a:graphic>
          <a:graphicData uri="http://schemas.openxmlformats.org/presentationml/2006/ole">
            <p:oleObj spid="_x0000_s2051" name="Equation" r:id="rId4" imgW="1282680" imgH="190440" progId="Equation.3">
              <p:embed/>
            </p:oleObj>
          </a:graphicData>
        </a:graphic>
      </p:graphicFrame>
      <p:sp>
        <p:nvSpPr>
          <p:cNvPr id="2055" name="Rectangle 30"/>
          <p:cNvSpPr>
            <a:spLocks noChangeArrowheads="1"/>
          </p:cNvSpPr>
          <p:nvPr/>
        </p:nvSpPr>
        <p:spPr bwMode="auto">
          <a:xfrm>
            <a:off x="3511550" y="3402013"/>
            <a:ext cx="27305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2" name="Object 31"/>
          <p:cNvGraphicFramePr>
            <a:graphicFrameLocks/>
          </p:cNvGraphicFramePr>
          <p:nvPr/>
        </p:nvGraphicFramePr>
        <p:xfrm>
          <a:off x="2209800" y="4648200"/>
          <a:ext cx="4983163" cy="412750"/>
        </p:xfrm>
        <a:graphic>
          <a:graphicData uri="http://schemas.openxmlformats.org/presentationml/2006/ole">
            <p:oleObj spid="_x0000_s2052" name="Equation" r:id="rId5" imgW="2603160" imgH="228600" progId="Equation.3">
              <p:embed/>
            </p:oleObj>
          </a:graphicData>
        </a:graphic>
      </p:graphicFrame>
      <p:sp>
        <p:nvSpPr>
          <p:cNvPr id="2056" name="Rectangle 32"/>
          <p:cNvSpPr>
            <a:spLocks noChangeArrowheads="1"/>
          </p:cNvSpPr>
          <p:nvPr/>
        </p:nvSpPr>
        <p:spPr bwMode="auto">
          <a:xfrm>
            <a:off x="2057400" y="4572000"/>
            <a:ext cx="52451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438400" y="3048000"/>
          <a:ext cx="533400" cy="369888"/>
        </p:xfrm>
        <a:graphic>
          <a:graphicData uri="http://schemas.openxmlformats.org/presentationml/2006/ole">
            <p:oleObj spid="_x0000_s40962" name="Equation" r:id="rId4" imgW="291960" imgH="203040" progId="Equation.3">
              <p:embed/>
            </p:oleObj>
          </a:graphicData>
        </a:graphic>
      </p:graphicFrame>
      <p:sp>
        <p:nvSpPr>
          <p:cNvPr id="16403" name="Line 3"/>
          <p:cNvSpPr>
            <a:spLocks noChangeShapeType="1"/>
          </p:cNvSpPr>
          <p:nvPr/>
        </p:nvSpPr>
        <p:spPr bwMode="auto">
          <a:xfrm>
            <a:off x="2667000" y="3657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Rectangle 4"/>
          <p:cNvSpPr>
            <a:spLocks noChangeArrowheads="1"/>
          </p:cNvSpPr>
          <p:nvPr/>
        </p:nvSpPr>
        <p:spPr bwMode="auto">
          <a:xfrm>
            <a:off x="35814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7" name="Object 5"/>
          <p:cNvGraphicFramePr>
            <a:graphicFrameLocks noChangeAspect="1"/>
          </p:cNvGraphicFramePr>
          <p:nvPr/>
        </p:nvGraphicFramePr>
        <p:xfrm>
          <a:off x="3581400" y="2819400"/>
          <a:ext cx="412750" cy="363538"/>
        </p:xfrm>
        <a:graphic>
          <a:graphicData uri="http://schemas.openxmlformats.org/presentationml/2006/ole">
            <p:oleObj spid="_x0000_s40963" name="Equation" r:id="rId5" imgW="215640" imgH="190440" progId="Equation.3">
              <p:embed/>
            </p:oleObj>
          </a:graphicData>
        </a:graphic>
      </p:graphicFrame>
      <p:sp>
        <p:nvSpPr>
          <p:cNvPr id="16405" name="Line 6"/>
          <p:cNvSpPr>
            <a:spLocks noChangeShapeType="1"/>
          </p:cNvSpPr>
          <p:nvPr/>
        </p:nvSpPr>
        <p:spPr bwMode="auto">
          <a:xfrm>
            <a:off x="38100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6" name="Line 7"/>
          <p:cNvSpPr>
            <a:spLocks noChangeShapeType="1"/>
          </p:cNvSpPr>
          <p:nvPr/>
        </p:nvSpPr>
        <p:spPr bwMode="auto">
          <a:xfrm>
            <a:off x="38100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7" name="Line 8"/>
          <p:cNvSpPr>
            <a:spLocks noChangeShapeType="1"/>
          </p:cNvSpPr>
          <p:nvPr/>
        </p:nvSpPr>
        <p:spPr bwMode="auto">
          <a:xfrm>
            <a:off x="3810000" y="266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8" name="Rectangle 9"/>
          <p:cNvSpPr>
            <a:spLocks noChangeArrowheads="1"/>
          </p:cNvSpPr>
          <p:nvPr/>
        </p:nvSpPr>
        <p:spPr bwMode="auto">
          <a:xfrm>
            <a:off x="4178300" y="1066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10"/>
          <p:cNvSpPr>
            <a:spLocks noChangeShapeType="1"/>
          </p:cNvSpPr>
          <p:nvPr/>
        </p:nvSpPr>
        <p:spPr bwMode="auto">
          <a:xfrm>
            <a:off x="4330700" y="114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388" name="Object 11"/>
          <p:cNvGraphicFramePr>
            <a:graphicFrameLocks noChangeAspect="1"/>
          </p:cNvGraphicFramePr>
          <p:nvPr/>
        </p:nvGraphicFramePr>
        <p:xfrm>
          <a:off x="4343400" y="1066800"/>
          <a:ext cx="444500" cy="412750"/>
        </p:xfrm>
        <a:graphic>
          <a:graphicData uri="http://schemas.openxmlformats.org/presentationml/2006/ole">
            <p:oleObj spid="_x0000_s40964" name="Equation" r:id="rId6" imgW="177480" imgH="164880" progId="Equation.DSMT4">
              <p:embed/>
            </p:oleObj>
          </a:graphicData>
        </a:graphic>
      </p:graphicFrame>
      <p:sp>
        <p:nvSpPr>
          <p:cNvPr id="16410" name="Line 12"/>
          <p:cNvSpPr>
            <a:spLocks noChangeShapeType="1"/>
          </p:cNvSpPr>
          <p:nvPr/>
        </p:nvSpPr>
        <p:spPr bwMode="auto">
          <a:xfrm>
            <a:off x="38100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1" name="Line 13"/>
          <p:cNvSpPr>
            <a:spLocks noChangeShapeType="1"/>
          </p:cNvSpPr>
          <p:nvPr/>
        </p:nvSpPr>
        <p:spPr bwMode="auto">
          <a:xfrm>
            <a:off x="3810000" y="1295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Line 14"/>
          <p:cNvSpPr>
            <a:spLocks noChangeShapeType="1"/>
          </p:cNvSpPr>
          <p:nvPr/>
        </p:nvSpPr>
        <p:spPr bwMode="auto">
          <a:xfrm>
            <a:off x="3810000" y="1295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3" name="Line 15"/>
          <p:cNvSpPr>
            <a:spLocks noChangeShapeType="1"/>
          </p:cNvSpPr>
          <p:nvPr/>
        </p:nvSpPr>
        <p:spPr bwMode="auto">
          <a:xfrm>
            <a:off x="3810000" y="1295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4" name="Line 16"/>
          <p:cNvSpPr>
            <a:spLocks noChangeShapeType="1"/>
          </p:cNvSpPr>
          <p:nvPr/>
        </p:nvSpPr>
        <p:spPr bwMode="auto">
          <a:xfrm flipV="1">
            <a:off x="3810000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5" name="Rectangle 17"/>
          <p:cNvSpPr>
            <a:spLocks noChangeArrowheads="1"/>
          </p:cNvSpPr>
          <p:nvPr/>
        </p:nvSpPr>
        <p:spPr bwMode="auto">
          <a:xfrm>
            <a:off x="3581400" y="1524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9" name="Object 18"/>
          <p:cNvGraphicFramePr>
            <a:graphicFrameLocks noChangeAspect="1"/>
          </p:cNvGraphicFramePr>
          <p:nvPr/>
        </p:nvGraphicFramePr>
        <p:xfrm>
          <a:off x="3581400" y="1524000"/>
          <a:ext cx="412750" cy="363538"/>
        </p:xfrm>
        <a:graphic>
          <a:graphicData uri="http://schemas.openxmlformats.org/presentationml/2006/ole">
            <p:oleObj spid="_x0000_s40965" name="Equation" r:id="rId7" imgW="215640" imgH="190440" progId="Equation.3">
              <p:embed/>
            </p:oleObj>
          </a:graphicData>
        </a:graphic>
      </p:graphicFrame>
      <p:sp>
        <p:nvSpPr>
          <p:cNvPr id="16416" name="Line 19"/>
          <p:cNvSpPr>
            <a:spLocks noChangeShapeType="1"/>
          </p:cNvSpPr>
          <p:nvPr/>
        </p:nvSpPr>
        <p:spPr bwMode="auto">
          <a:xfrm>
            <a:off x="38100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7" name="Line 20"/>
          <p:cNvSpPr>
            <a:spLocks noChangeShapeType="1"/>
          </p:cNvSpPr>
          <p:nvPr/>
        </p:nvSpPr>
        <p:spPr bwMode="auto">
          <a:xfrm>
            <a:off x="38100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8" name="Line 21"/>
          <p:cNvSpPr>
            <a:spLocks noChangeShapeType="1"/>
          </p:cNvSpPr>
          <p:nvPr/>
        </p:nvSpPr>
        <p:spPr bwMode="auto">
          <a:xfrm flipH="1">
            <a:off x="4800600" y="129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9" name="Rectangle 22"/>
          <p:cNvSpPr>
            <a:spLocks noChangeArrowheads="1"/>
          </p:cNvSpPr>
          <p:nvPr/>
        </p:nvSpPr>
        <p:spPr bwMode="auto">
          <a:xfrm>
            <a:off x="4191000" y="24384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Line 23"/>
          <p:cNvSpPr>
            <a:spLocks noChangeShapeType="1"/>
          </p:cNvSpPr>
          <p:nvPr/>
        </p:nvSpPr>
        <p:spPr bwMode="auto">
          <a:xfrm>
            <a:off x="43434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390" name="Object 24"/>
          <p:cNvGraphicFramePr>
            <a:graphicFrameLocks noChangeAspect="1"/>
          </p:cNvGraphicFramePr>
          <p:nvPr/>
        </p:nvGraphicFramePr>
        <p:xfrm>
          <a:off x="4356100" y="2438400"/>
          <a:ext cx="444500" cy="412750"/>
        </p:xfrm>
        <a:graphic>
          <a:graphicData uri="http://schemas.openxmlformats.org/presentationml/2006/ole">
            <p:oleObj spid="_x0000_s40966" name="Equation" r:id="rId8" imgW="177480" imgH="164880" progId="Equation.DSMT4">
              <p:embed/>
            </p:oleObj>
          </a:graphicData>
        </a:graphic>
      </p:graphicFrame>
      <p:sp>
        <p:nvSpPr>
          <p:cNvPr id="16421" name="Line 25"/>
          <p:cNvSpPr>
            <a:spLocks noChangeShapeType="1"/>
          </p:cNvSpPr>
          <p:nvPr/>
        </p:nvSpPr>
        <p:spPr bwMode="auto">
          <a:xfrm flipH="1">
            <a:off x="4813300" y="2667000"/>
            <a:ext cx="44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2" name="Rectangle 26"/>
          <p:cNvSpPr>
            <a:spLocks noChangeArrowheads="1"/>
          </p:cNvSpPr>
          <p:nvPr/>
        </p:nvSpPr>
        <p:spPr bwMode="auto">
          <a:xfrm>
            <a:off x="4191000" y="3429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3" name="Line 27"/>
          <p:cNvSpPr>
            <a:spLocks noChangeShapeType="1"/>
          </p:cNvSpPr>
          <p:nvPr/>
        </p:nvSpPr>
        <p:spPr bwMode="auto">
          <a:xfrm>
            <a:off x="43434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391" name="Object 28"/>
          <p:cNvGraphicFramePr>
            <a:graphicFrameLocks noChangeAspect="1"/>
          </p:cNvGraphicFramePr>
          <p:nvPr/>
        </p:nvGraphicFramePr>
        <p:xfrm>
          <a:off x="4356100" y="3429000"/>
          <a:ext cx="444500" cy="412750"/>
        </p:xfrm>
        <a:graphic>
          <a:graphicData uri="http://schemas.openxmlformats.org/presentationml/2006/ole">
            <p:oleObj spid="_x0000_s40967" name="Equation" r:id="rId9" imgW="177480" imgH="164880" progId="Equation.DSMT4">
              <p:embed/>
            </p:oleObj>
          </a:graphicData>
        </a:graphic>
      </p:graphicFrame>
      <p:sp>
        <p:nvSpPr>
          <p:cNvPr id="16424" name="Line 29"/>
          <p:cNvSpPr>
            <a:spLocks noChangeShapeType="1"/>
          </p:cNvSpPr>
          <p:nvPr/>
        </p:nvSpPr>
        <p:spPr bwMode="auto">
          <a:xfrm flipH="1">
            <a:off x="4813300" y="3657600"/>
            <a:ext cx="520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5" name="Rectangle 30"/>
          <p:cNvSpPr>
            <a:spLocks noChangeArrowheads="1"/>
          </p:cNvSpPr>
          <p:nvPr/>
        </p:nvSpPr>
        <p:spPr bwMode="auto">
          <a:xfrm>
            <a:off x="3200400" y="914400"/>
            <a:ext cx="1752600" cy="3200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92" name="Object 31"/>
          <p:cNvGraphicFramePr>
            <a:graphicFrameLocks noChangeAspect="1"/>
          </p:cNvGraphicFramePr>
          <p:nvPr/>
        </p:nvGraphicFramePr>
        <p:xfrm>
          <a:off x="2895600" y="4953000"/>
          <a:ext cx="533400" cy="369888"/>
        </p:xfrm>
        <a:graphic>
          <a:graphicData uri="http://schemas.openxmlformats.org/presentationml/2006/ole">
            <p:oleObj spid="_x0000_s40968" name="Equation" r:id="rId10" imgW="291960" imgH="203040" progId="Equation.3">
              <p:embed/>
            </p:oleObj>
          </a:graphicData>
        </a:graphic>
      </p:graphicFrame>
      <p:sp>
        <p:nvSpPr>
          <p:cNvPr id="16426" name="Line 32"/>
          <p:cNvSpPr>
            <a:spLocks noChangeShapeType="1"/>
          </p:cNvSpPr>
          <p:nvPr/>
        </p:nvSpPr>
        <p:spPr bwMode="auto">
          <a:xfrm>
            <a:off x="2971800" y="5334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27" name="Rectangle 33"/>
          <p:cNvSpPr>
            <a:spLocks noChangeArrowheads="1"/>
          </p:cNvSpPr>
          <p:nvPr/>
        </p:nvSpPr>
        <p:spPr bwMode="auto">
          <a:xfrm>
            <a:off x="3657600" y="4724400"/>
            <a:ext cx="838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8" name="Text Box 34"/>
          <p:cNvSpPr txBox="1">
            <a:spLocks noChangeArrowheads="1"/>
          </p:cNvSpPr>
          <p:nvPr/>
        </p:nvSpPr>
        <p:spPr bwMode="auto">
          <a:xfrm>
            <a:off x="3657600" y="4953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S/P</a:t>
            </a:r>
          </a:p>
        </p:txBody>
      </p:sp>
      <p:sp>
        <p:nvSpPr>
          <p:cNvPr id="16429" name="Line 35"/>
          <p:cNvSpPr>
            <a:spLocks noChangeShapeType="1"/>
          </p:cNvSpPr>
          <p:nvPr/>
        </p:nvSpPr>
        <p:spPr bwMode="auto">
          <a:xfrm>
            <a:off x="3886200" y="5715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393" name="Object 36"/>
          <p:cNvGraphicFramePr>
            <a:graphicFrameLocks noChangeAspect="1"/>
          </p:cNvGraphicFramePr>
          <p:nvPr/>
        </p:nvGraphicFramePr>
        <p:xfrm>
          <a:off x="3903663" y="5791200"/>
          <a:ext cx="417512" cy="387350"/>
        </p:xfrm>
        <a:graphic>
          <a:graphicData uri="http://schemas.openxmlformats.org/presentationml/2006/ole">
            <p:oleObj spid="_x0000_s40969" name="Equation" r:id="rId11" imgW="177480" imgH="164880" progId="Equation.DSMT4">
              <p:embed/>
            </p:oleObj>
          </a:graphicData>
        </a:graphic>
      </p:graphicFrame>
      <p:sp>
        <p:nvSpPr>
          <p:cNvPr id="16430" name="Line 37"/>
          <p:cNvSpPr>
            <a:spLocks noChangeShapeType="1"/>
          </p:cNvSpPr>
          <p:nvPr/>
        </p:nvSpPr>
        <p:spPr bwMode="auto">
          <a:xfrm>
            <a:off x="449580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31" name="Line 38"/>
          <p:cNvSpPr>
            <a:spLocks noChangeShapeType="1"/>
          </p:cNvSpPr>
          <p:nvPr/>
        </p:nvSpPr>
        <p:spPr bwMode="auto">
          <a:xfrm>
            <a:off x="4495800" y="6172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394" name="Object 39"/>
          <p:cNvGraphicFramePr>
            <a:graphicFrameLocks noChangeAspect="1"/>
          </p:cNvGraphicFramePr>
          <p:nvPr/>
        </p:nvGraphicFramePr>
        <p:xfrm>
          <a:off x="5105400" y="5943600"/>
          <a:ext cx="735013" cy="441325"/>
        </p:xfrm>
        <a:graphic>
          <a:graphicData uri="http://schemas.openxmlformats.org/presentationml/2006/ole">
            <p:oleObj spid="_x0000_s40970" name="Equation" r:id="rId12" imgW="380880" imgH="228600" progId="Equation.3">
              <p:embed/>
            </p:oleObj>
          </a:graphicData>
        </a:graphic>
      </p:graphicFrame>
      <p:graphicFrame>
        <p:nvGraphicFramePr>
          <p:cNvPr id="16395" name="Object 40"/>
          <p:cNvGraphicFramePr>
            <a:graphicFrameLocks noChangeAspect="1"/>
          </p:cNvGraphicFramePr>
          <p:nvPr/>
        </p:nvGraphicFramePr>
        <p:xfrm>
          <a:off x="4970463" y="4827588"/>
          <a:ext cx="979487" cy="442912"/>
        </p:xfrm>
        <a:graphic>
          <a:graphicData uri="http://schemas.openxmlformats.org/presentationml/2006/ole">
            <p:oleObj spid="_x0000_s40971" name="Equation" r:id="rId13" imgW="507960" imgH="228600" progId="Equation.DSMT4">
              <p:embed/>
            </p:oleObj>
          </a:graphicData>
        </a:graphic>
      </p:graphicFrame>
      <p:sp>
        <p:nvSpPr>
          <p:cNvPr id="16432" name="Line 41"/>
          <p:cNvSpPr>
            <a:spLocks noChangeShapeType="1"/>
          </p:cNvSpPr>
          <p:nvPr/>
        </p:nvSpPr>
        <p:spPr bwMode="auto">
          <a:xfrm>
            <a:off x="304800" y="58674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33" name="Line 42"/>
          <p:cNvSpPr>
            <a:spLocks noChangeShapeType="1"/>
          </p:cNvSpPr>
          <p:nvPr/>
        </p:nvSpPr>
        <p:spPr bwMode="auto">
          <a:xfrm>
            <a:off x="2286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4" name="Line 43"/>
          <p:cNvSpPr>
            <a:spLocks noChangeShapeType="1"/>
          </p:cNvSpPr>
          <p:nvPr/>
        </p:nvSpPr>
        <p:spPr bwMode="auto">
          <a:xfrm>
            <a:off x="2971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5" name="Line 44"/>
          <p:cNvSpPr>
            <a:spLocks noChangeShapeType="1"/>
          </p:cNvSpPr>
          <p:nvPr/>
        </p:nvSpPr>
        <p:spPr bwMode="auto">
          <a:xfrm>
            <a:off x="6324600" y="6045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36" name="Line 45"/>
          <p:cNvSpPr>
            <a:spLocks noChangeShapeType="1"/>
          </p:cNvSpPr>
          <p:nvPr/>
        </p:nvSpPr>
        <p:spPr bwMode="auto">
          <a:xfrm>
            <a:off x="6705600" y="5969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7" name="Line 46"/>
          <p:cNvSpPr>
            <a:spLocks noChangeShapeType="1"/>
          </p:cNvSpPr>
          <p:nvPr/>
        </p:nvSpPr>
        <p:spPr bwMode="auto">
          <a:xfrm>
            <a:off x="8534400" y="594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8" name="Line 47"/>
          <p:cNvSpPr>
            <a:spLocks noChangeShapeType="1"/>
          </p:cNvSpPr>
          <p:nvPr/>
        </p:nvSpPr>
        <p:spPr bwMode="auto">
          <a:xfrm>
            <a:off x="7620000" y="5969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9" name="Line 48"/>
          <p:cNvSpPr>
            <a:spLocks noChangeShapeType="1"/>
          </p:cNvSpPr>
          <p:nvPr/>
        </p:nvSpPr>
        <p:spPr bwMode="auto">
          <a:xfrm>
            <a:off x="2286000" y="594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396" name="Object 49"/>
          <p:cNvGraphicFramePr>
            <a:graphicFrameLocks noChangeAspect="1"/>
          </p:cNvGraphicFramePr>
          <p:nvPr/>
        </p:nvGraphicFramePr>
        <p:xfrm>
          <a:off x="2057400" y="6400800"/>
          <a:ext cx="558800" cy="279400"/>
        </p:xfrm>
        <a:graphic>
          <a:graphicData uri="http://schemas.openxmlformats.org/presentationml/2006/ole">
            <p:oleObj spid="_x0000_s40972" name="Equation" r:id="rId14" imgW="355320" imgH="177480" progId="Equation.3">
              <p:embed/>
            </p:oleObj>
          </a:graphicData>
        </a:graphic>
      </p:graphicFrame>
      <p:sp>
        <p:nvSpPr>
          <p:cNvPr id="16440" name="Line 50"/>
          <p:cNvSpPr>
            <a:spLocks noChangeShapeType="1"/>
          </p:cNvSpPr>
          <p:nvPr/>
        </p:nvSpPr>
        <p:spPr bwMode="auto">
          <a:xfrm>
            <a:off x="7620000" y="619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397" name="Object 51"/>
          <p:cNvGraphicFramePr>
            <a:graphicFrameLocks noChangeAspect="1"/>
          </p:cNvGraphicFramePr>
          <p:nvPr/>
        </p:nvGraphicFramePr>
        <p:xfrm>
          <a:off x="7381875" y="6578600"/>
          <a:ext cx="619125" cy="279400"/>
        </p:xfrm>
        <a:graphic>
          <a:graphicData uri="http://schemas.openxmlformats.org/presentationml/2006/ole">
            <p:oleObj spid="_x0000_s40973" name="Equation" r:id="rId15" imgW="393480" imgH="177480" progId="Equation.DSMT4">
              <p:embed/>
            </p:oleObj>
          </a:graphicData>
        </a:graphic>
      </p:graphicFrame>
      <p:sp>
        <p:nvSpPr>
          <p:cNvPr id="16441" name="Rectangle 52"/>
          <p:cNvSpPr>
            <a:spLocks noChangeArrowheads="1"/>
          </p:cNvSpPr>
          <p:nvPr/>
        </p:nvSpPr>
        <p:spPr bwMode="auto">
          <a:xfrm>
            <a:off x="6553200" y="4876800"/>
            <a:ext cx="304800" cy="93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98" name="Object 53"/>
          <p:cNvGraphicFramePr>
            <a:graphicFrameLocks noChangeAspect="1"/>
          </p:cNvGraphicFramePr>
          <p:nvPr/>
        </p:nvGraphicFramePr>
        <p:xfrm>
          <a:off x="5334000" y="3505200"/>
          <a:ext cx="1838325" cy="441325"/>
        </p:xfrm>
        <a:graphic>
          <a:graphicData uri="http://schemas.openxmlformats.org/presentationml/2006/ole">
            <p:oleObj spid="_x0000_s40974" name="Equation" r:id="rId16" imgW="952200" imgH="228600" progId="Equation.DSMT4">
              <p:embed/>
            </p:oleObj>
          </a:graphicData>
        </a:graphic>
      </p:graphicFrame>
      <p:graphicFrame>
        <p:nvGraphicFramePr>
          <p:cNvPr id="16399" name="Object 54"/>
          <p:cNvGraphicFramePr>
            <a:graphicFrameLocks noChangeAspect="1"/>
          </p:cNvGraphicFramePr>
          <p:nvPr/>
        </p:nvGraphicFramePr>
        <p:xfrm>
          <a:off x="5257800" y="2438400"/>
          <a:ext cx="2176463" cy="441325"/>
        </p:xfrm>
        <a:graphic>
          <a:graphicData uri="http://schemas.openxmlformats.org/presentationml/2006/ole">
            <p:oleObj spid="_x0000_s40975" name="Equation" r:id="rId17" imgW="1130040" imgH="228600" progId="Equation.DSMT4">
              <p:embed/>
            </p:oleObj>
          </a:graphicData>
        </a:graphic>
      </p:graphicFrame>
      <p:graphicFrame>
        <p:nvGraphicFramePr>
          <p:cNvPr id="16400" name="Object 55"/>
          <p:cNvGraphicFramePr>
            <a:graphicFrameLocks noChangeAspect="1"/>
          </p:cNvGraphicFramePr>
          <p:nvPr/>
        </p:nvGraphicFramePr>
        <p:xfrm>
          <a:off x="5334000" y="1066800"/>
          <a:ext cx="2819400" cy="411163"/>
        </p:xfrm>
        <a:graphic>
          <a:graphicData uri="http://schemas.openxmlformats.org/presentationml/2006/ole">
            <p:oleObj spid="_x0000_s40976" name="Equation" r:id="rId18" imgW="1574640" imgH="228600" progId="Equation.DSMT4">
              <p:embed/>
            </p:oleObj>
          </a:graphicData>
        </a:graphic>
      </p:graphicFrame>
      <p:sp>
        <p:nvSpPr>
          <p:cNvPr id="16442" name="Rectangle 56"/>
          <p:cNvSpPr>
            <a:spLocks noChangeArrowheads="1"/>
          </p:cNvSpPr>
          <p:nvPr/>
        </p:nvSpPr>
        <p:spPr bwMode="auto">
          <a:xfrm>
            <a:off x="1295400" y="5486400"/>
            <a:ext cx="990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01" name="Object 57"/>
          <p:cNvGraphicFramePr>
            <a:graphicFrameLocks noChangeAspect="1"/>
          </p:cNvGraphicFramePr>
          <p:nvPr/>
        </p:nvGraphicFramePr>
        <p:xfrm>
          <a:off x="5486400" y="1676400"/>
          <a:ext cx="250825" cy="628650"/>
        </p:xfrm>
        <a:graphic>
          <a:graphicData uri="http://schemas.openxmlformats.org/presentationml/2006/ole">
            <p:oleObj spid="_x0000_s40977" name="Equation" r:id="rId19" imgW="75960" imgH="190440" progId="Equation.3">
              <p:embed/>
            </p:oleObj>
          </a:graphicData>
        </a:graphic>
      </p:graphicFrame>
      <p:sp>
        <p:nvSpPr>
          <p:cNvPr id="16443" name="Line 58"/>
          <p:cNvSpPr>
            <a:spLocks noChangeShapeType="1"/>
          </p:cNvSpPr>
          <p:nvPr/>
        </p:nvSpPr>
        <p:spPr bwMode="auto">
          <a:xfrm>
            <a:off x="2895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4" name="Line 59"/>
          <p:cNvSpPr>
            <a:spLocks noChangeShapeType="1"/>
          </p:cNvSpPr>
          <p:nvPr/>
        </p:nvSpPr>
        <p:spPr bwMode="auto">
          <a:xfrm>
            <a:off x="2819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5" name="Line 60"/>
          <p:cNvSpPr>
            <a:spLocks noChangeShapeType="1"/>
          </p:cNvSpPr>
          <p:nvPr/>
        </p:nvSpPr>
        <p:spPr bwMode="auto">
          <a:xfrm>
            <a:off x="2743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6" name="Line 61"/>
          <p:cNvSpPr>
            <a:spLocks noChangeShapeType="1"/>
          </p:cNvSpPr>
          <p:nvPr/>
        </p:nvSpPr>
        <p:spPr bwMode="auto">
          <a:xfrm>
            <a:off x="2667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7" name="Line 62"/>
          <p:cNvSpPr>
            <a:spLocks noChangeShapeType="1"/>
          </p:cNvSpPr>
          <p:nvPr/>
        </p:nvSpPr>
        <p:spPr bwMode="auto">
          <a:xfrm>
            <a:off x="2590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8" name="Line 63"/>
          <p:cNvSpPr>
            <a:spLocks noChangeShapeType="1"/>
          </p:cNvSpPr>
          <p:nvPr/>
        </p:nvSpPr>
        <p:spPr bwMode="auto">
          <a:xfrm>
            <a:off x="2514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9" name="Line 64"/>
          <p:cNvSpPr>
            <a:spLocks noChangeShapeType="1"/>
          </p:cNvSpPr>
          <p:nvPr/>
        </p:nvSpPr>
        <p:spPr bwMode="auto">
          <a:xfrm>
            <a:off x="2438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0" name="Line 65"/>
          <p:cNvSpPr>
            <a:spLocks noChangeShapeType="1"/>
          </p:cNvSpPr>
          <p:nvPr/>
        </p:nvSpPr>
        <p:spPr bwMode="auto">
          <a:xfrm>
            <a:off x="2362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1" name="Line 66"/>
          <p:cNvSpPr>
            <a:spLocks noChangeShapeType="1"/>
          </p:cNvSpPr>
          <p:nvPr/>
        </p:nvSpPr>
        <p:spPr bwMode="auto">
          <a:xfrm>
            <a:off x="2286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2" name="Line 67"/>
          <p:cNvSpPr>
            <a:spLocks noChangeShapeType="1"/>
          </p:cNvSpPr>
          <p:nvPr/>
        </p:nvSpPr>
        <p:spPr bwMode="auto">
          <a:xfrm>
            <a:off x="2209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3" name="Line 68"/>
          <p:cNvSpPr>
            <a:spLocks noChangeShapeType="1"/>
          </p:cNvSpPr>
          <p:nvPr/>
        </p:nvSpPr>
        <p:spPr bwMode="auto">
          <a:xfrm>
            <a:off x="2133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4" name="Line 69"/>
          <p:cNvSpPr>
            <a:spLocks noChangeShapeType="1"/>
          </p:cNvSpPr>
          <p:nvPr/>
        </p:nvSpPr>
        <p:spPr bwMode="auto">
          <a:xfrm>
            <a:off x="1371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5" name="Line 70"/>
          <p:cNvSpPr>
            <a:spLocks noChangeShapeType="1"/>
          </p:cNvSpPr>
          <p:nvPr/>
        </p:nvSpPr>
        <p:spPr bwMode="auto">
          <a:xfrm>
            <a:off x="2057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6" name="Line 71"/>
          <p:cNvSpPr>
            <a:spLocks noChangeShapeType="1"/>
          </p:cNvSpPr>
          <p:nvPr/>
        </p:nvSpPr>
        <p:spPr bwMode="auto">
          <a:xfrm>
            <a:off x="1981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7" name="Line 72"/>
          <p:cNvSpPr>
            <a:spLocks noChangeShapeType="1"/>
          </p:cNvSpPr>
          <p:nvPr/>
        </p:nvSpPr>
        <p:spPr bwMode="auto">
          <a:xfrm>
            <a:off x="1905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8" name="Line 73"/>
          <p:cNvSpPr>
            <a:spLocks noChangeShapeType="1"/>
          </p:cNvSpPr>
          <p:nvPr/>
        </p:nvSpPr>
        <p:spPr bwMode="auto">
          <a:xfrm>
            <a:off x="1828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9" name="Line 74"/>
          <p:cNvSpPr>
            <a:spLocks noChangeShapeType="1"/>
          </p:cNvSpPr>
          <p:nvPr/>
        </p:nvSpPr>
        <p:spPr bwMode="auto">
          <a:xfrm>
            <a:off x="1752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0" name="Line 75"/>
          <p:cNvSpPr>
            <a:spLocks noChangeShapeType="1"/>
          </p:cNvSpPr>
          <p:nvPr/>
        </p:nvSpPr>
        <p:spPr bwMode="auto">
          <a:xfrm>
            <a:off x="1676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1" name="Line 76"/>
          <p:cNvSpPr>
            <a:spLocks noChangeShapeType="1"/>
          </p:cNvSpPr>
          <p:nvPr/>
        </p:nvSpPr>
        <p:spPr bwMode="auto">
          <a:xfrm>
            <a:off x="1600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2" name="Line 77"/>
          <p:cNvSpPr>
            <a:spLocks noChangeShapeType="1"/>
          </p:cNvSpPr>
          <p:nvPr/>
        </p:nvSpPr>
        <p:spPr bwMode="auto">
          <a:xfrm>
            <a:off x="1524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3" name="Line 78"/>
          <p:cNvSpPr>
            <a:spLocks noChangeShapeType="1"/>
          </p:cNvSpPr>
          <p:nvPr/>
        </p:nvSpPr>
        <p:spPr bwMode="auto">
          <a:xfrm>
            <a:off x="1447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4" name="Line 79"/>
          <p:cNvSpPr>
            <a:spLocks noChangeShapeType="1"/>
          </p:cNvSpPr>
          <p:nvPr/>
        </p:nvSpPr>
        <p:spPr bwMode="auto">
          <a:xfrm>
            <a:off x="1371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5" name="Line 80"/>
          <p:cNvSpPr>
            <a:spLocks noChangeShapeType="1"/>
          </p:cNvSpPr>
          <p:nvPr/>
        </p:nvSpPr>
        <p:spPr bwMode="auto">
          <a:xfrm>
            <a:off x="1295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6" name="Line 81"/>
          <p:cNvSpPr>
            <a:spLocks noChangeShapeType="1"/>
          </p:cNvSpPr>
          <p:nvPr/>
        </p:nvSpPr>
        <p:spPr bwMode="auto">
          <a:xfrm>
            <a:off x="1219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7" name="Line 82"/>
          <p:cNvSpPr>
            <a:spLocks noChangeShapeType="1"/>
          </p:cNvSpPr>
          <p:nvPr/>
        </p:nvSpPr>
        <p:spPr bwMode="auto">
          <a:xfrm>
            <a:off x="1219200" y="5969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402" name="Object 83"/>
          <p:cNvGraphicFramePr>
            <a:graphicFrameLocks noChangeAspect="1"/>
          </p:cNvGraphicFramePr>
          <p:nvPr/>
        </p:nvGraphicFramePr>
        <p:xfrm>
          <a:off x="881063" y="6435725"/>
          <a:ext cx="777875" cy="258763"/>
        </p:xfrm>
        <a:graphic>
          <a:graphicData uri="http://schemas.openxmlformats.org/presentationml/2006/ole">
            <p:oleObj spid="_x0000_s40978" name="Equation" r:id="rId20" imgW="495000" imgH="164880" progId="Equation.DSMT4">
              <p:embed/>
            </p:oleObj>
          </a:graphicData>
        </a:graphic>
      </p:graphicFrame>
      <p:sp>
        <p:nvSpPr>
          <p:cNvPr id="16468" name="Rectangle 84"/>
          <p:cNvSpPr>
            <a:spLocks noChangeArrowheads="1"/>
          </p:cNvSpPr>
          <p:nvPr/>
        </p:nvSpPr>
        <p:spPr bwMode="auto">
          <a:xfrm>
            <a:off x="304800" y="5486400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69" name="Rectangle 85"/>
          <p:cNvSpPr>
            <a:spLocks noChangeArrowheads="1"/>
          </p:cNvSpPr>
          <p:nvPr/>
        </p:nvSpPr>
        <p:spPr bwMode="auto">
          <a:xfrm>
            <a:off x="2362200" y="5486400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70" name="Line 86"/>
          <p:cNvSpPr>
            <a:spLocks noChangeShapeType="1"/>
          </p:cNvSpPr>
          <p:nvPr/>
        </p:nvSpPr>
        <p:spPr bwMode="auto">
          <a:xfrm>
            <a:off x="457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1" name="Line 87"/>
          <p:cNvSpPr>
            <a:spLocks noChangeShapeType="1"/>
          </p:cNvSpPr>
          <p:nvPr/>
        </p:nvSpPr>
        <p:spPr bwMode="auto">
          <a:xfrm>
            <a:off x="1143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2" name="Line 88"/>
          <p:cNvSpPr>
            <a:spLocks noChangeShapeType="1"/>
          </p:cNvSpPr>
          <p:nvPr/>
        </p:nvSpPr>
        <p:spPr bwMode="auto">
          <a:xfrm>
            <a:off x="1066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3" name="Line 89"/>
          <p:cNvSpPr>
            <a:spLocks noChangeShapeType="1"/>
          </p:cNvSpPr>
          <p:nvPr/>
        </p:nvSpPr>
        <p:spPr bwMode="auto">
          <a:xfrm>
            <a:off x="990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4" name="Line 90"/>
          <p:cNvSpPr>
            <a:spLocks noChangeShapeType="1"/>
          </p:cNvSpPr>
          <p:nvPr/>
        </p:nvSpPr>
        <p:spPr bwMode="auto">
          <a:xfrm>
            <a:off x="914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5" name="Line 91"/>
          <p:cNvSpPr>
            <a:spLocks noChangeShapeType="1"/>
          </p:cNvSpPr>
          <p:nvPr/>
        </p:nvSpPr>
        <p:spPr bwMode="auto">
          <a:xfrm>
            <a:off x="838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6" name="Line 92"/>
          <p:cNvSpPr>
            <a:spLocks noChangeShapeType="1"/>
          </p:cNvSpPr>
          <p:nvPr/>
        </p:nvSpPr>
        <p:spPr bwMode="auto">
          <a:xfrm>
            <a:off x="762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7" name="Line 93"/>
          <p:cNvSpPr>
            <a:spLocks noChangeShapeType="1"/>
          </p:cNvSpPr>
          <p:nvPr/>
        </p:nvSpPr>
        <p:spPr bwMode="auto">
          <a:xfrm>
            <a:off x="685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8" name="Line 94"/>
          <p:cNvSpPr>
            <a:spLocks noChangeShapeType="1"/>
          </p:cNvSpPr>
          <p:nvPr/>
        </p:nvSpPr>
        <p:spPr bwMode="auto">
          <a:xfrm>
            <a:off x="609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9" name="Line 95"/>
          <p:cNvSpPr>
            <a:spLocks noChangeShapeType="1"/>
          </p:cNvSpPr>
          <p:nvPr/>
        </p:nvSpPr>
        <p:spPr bwMode="auto">
          <a:xfrm>
            <a:off x="533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0" name="Line 96"/>
          <p:cNvSpPr>
            <a:spLocks noChangeShapeType="1"/>
          </p:cNvSpPr>
          <p:nvPr/>
        </p:nvSpPr>
        <p:spPr bwMode="auto">
          <a:xfrm>
            <a:off x="457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1" name="Line 97"/>
          <p:cNvSpPr>
            <a:spLocks noChangeShapeType="1"/>
          </p:cNvSpPr>
          <p:nvPr/>
        </p:nvSpPr>
        <p:spPr bwMode="auto">
          <a:xfrm>
            <a:off x="381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2" name="Text Box 98"/>
          <p:cNvSpPr txBox="1">
            <a:spLocks noChangeArrowheads="1"/>
          </p:cNvSpPr>
          <p:nvPr/>
        </p:nvSpPr>
        <p:spPr bwMode="auto">
          <a:xfrm>
            <a:off x="3048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1</a:t>
            </a:r>
          </a:p>
        </p:txBody>
      </p:sp>
      <p:sp>
        <p:nvSpPr>
          <p:cNvPr id="16483" name="Text Box 99"/>
          <p:cNvSpPr txBox="1">
            <a:spLocks noChangeArrowheads="1"/>
          </p:cNvSpPr>
          <p:nvPr/>
        </p:nvSpPr>
        <p:spPr bwMode="auto">
          <a:xfrm>
            <a:off x="9906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2</a:t>
            </a:r>
          </a:p>
        </p:txBody>
      </p:sp>
      <p:sp>
        <p:nvSpPr>
          <p:cNvPr id="16484" name="Text Box 100"/>
          <p:cNvSpPr txBox="1">
            <a:spLocks noChangeArrowheads="1"/>
          </p:cNvSpPr>
          <p:nvPr/>
        </p:nvSpPr>
        <p:spPr bwMode="auto">
          <a:xfrm>
            <a:off x="12954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3</a:t>
            </a:r>
          </a:p>
        </p:txBody>
      </p:sp>
      <p:sp>
        <p:nvSpPr>
          <p:cNvPr id="16485" name="Text Box 101"/>
          <p:cNvSpPr txBox="1">
            <a:spLocks noChangeArrowheads="1"/>
          </p:cNvSpPr>
          <p:nvPr/>
        </p:nvSpPr>
        <p:spPr bwMode="auto">
          <a:xfrm>
            <a:off x="20574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4</a:t>
            </a:r>
          </a:p>
        </p:txBody>
      </p:sp>
      <p:sp>
        <p:nvSpPr>
          <p:cNvPr id="16486" name="Text Box 102"/>
          <p:cNvSpPr txBox="1">
            <a:spLocks noChangeArrowheads="1"/>
          </p:cNvSpPr>
          <p:nvPr/>
        </p:nvSpPr>
        <p:spPr bwMode="auto">
          <a:xfrm>
            <a:off x="23622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5</a:t>
            </a:r>
          </a:p>
        </p:txBody>
      </p:sp>
      <p:sp>
        <p:nvSpPr>
          <p:cNvPr id="16487" name="Text Box 103"/>
          <p:cNvSpPr txBox="1">
            <a:spLocks noChangeArrowheads="1"/>
          </p:cNvSpPr>
          <p:nvPr/>
        </p:nvSpPr>
        <p:spPr bwMode="auto">
          <a:xfrm>
            <a:off x="6553200" y="49530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1</a:t>
            </a:r>
          </a:p>
        </p:txBody>
      </p:sp>
      <p:sp>
        <p:nvSpPr>
          <p:cNvPr id="16488" name="Text Box 104"/>
          <p:cNvSpPr txBox="1">
            <a:spLocks noChangeArrowheads="1"/>
          </p:cNvSpPr>
          <p:nvPr/>
        </p:nvSpPr>
        <p:spPr bwMode="auto">
          <a:xfrm>
            <a:off x="6553200" y="5516563"/>
            <a:ext cx="228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2</a:t>
            </a:r>
          </a:p>
        </p:txBody>
      </p:sp>
      <p:sp>
        <p:nvSpPr>
          <p:cNvPr id="16489" name="Text Box 105"/>
          <p:cNvSpPr txBox="1">
            <a:spLocks noChangeArrowheads="1"/>
          </p:cNvSpPr>
          <p:nvPr/>
        </p:nvSpPr>
        <p:spPr bwMode="auto">
          <a:xfrm>
            <a:off x="30480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6</a:t>
            </a:r>
          </a:p>
        </p:txBody>
      </p:sp>
      <p:sp>
        <p:nvSpPr>
          <p:cNvPr id="16490" name="Rectangle 106"/>
          <p:cNvSpPr>
            <a:spLocks noChangeArrowheads="1"/>
          </p:cNvSpPr>
          <p:nvPr/>
        </p:nvSpPr>
        <p:spPr bwMode="auto">
          <a:xfrm>
            <a:off x="7467600" y="4876800"/>
            <a:ext cx="304800" cy="93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1" name="Text Box 107"/>
          <p:cNvSpPr txBox="1">
            <a:spLocks noChangeArrowheads="1"/>
          </p:cNvSpPr>
          <p:nvPr/>
        </p:nvSpPr>
        <p:spPr bwMode="auto">
          <a:xfrm>
            <a:off x="7467600" y="49530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3</a:t>
            </a:r>
          </a:p>
        </p:txBody>
      </p:sp>
      <p:sp>
        <p:nvSpPr>
          <p:cNvPr id="16492" name="Text Box 108"/>
          <p:cNvSpPr txBox="1">
            <a:spLocks noChangeArrowheads="1"/>
          </p:cNvSpPr>
          <p:nvPr/>
        </p:nvSpPr>
        <p:spPr bwMode="auto">
          <a:xfrm>
            <a:off x="7467600" y="5516563"/>
            <a:ext cx="228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4</a:t>
            </a:r>
          </a:p>
        </p:txBody>
      </p:sp>
      <p:sp>
        <p:nvSpPr>
          <p:cNvPr id="16493" name="Rectangle 109"/>
          <p:cNvSpPr>
            <a:spLocks noChangeArrowheads="1"/>
          </p:cNvSpPr>
          <p:nvPr/>
        </p:nvSpPr>
        <p:spPr bwMode="auto">
          <a:xfrm>
            <a:off x="8305800" y="4876800"/>
            <a:ext cx="304800" cy="93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4" name="Text Box 110"/>
          <p:cNvSpPr txBox="1">
            <a:spLocks noChangeArrowheads="1"/>
          </p:cNvSpPr>
          <p:nvPr/>
        </p:nvSpPr>
        <p:spPr bwMode="auto">
          <a:xfrm>
            <a:off x="8305800" y="49530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5</a:t>
            </a:r>
          </a:p>
        </p:txBody>
      </p:sp>
      <p:sp>
        <p:nvSpPr>
          <p:cNvPr id="16495" name="Text Box 111"/>
          <p:cNvSpPr txBox="1">
            <a:spLocks noChangeArrowheads="1"/>
          </p:cNvSpPr>
          <p:nvPr/>
        </p:nvSpPr>
        <p:spPr bwMode="auto">
          <a:xfrm>
            <a:off x="8305800" y="5516563"/>
            <a:ext cx="228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6</a:t>
            </a:r>
          </a:p>
        </p:txBody>
      </p:sp>
      <p:sp>
        <p:nvSpPr>
          <p:cNvPr id="16496" name="Text Box 112"/>
          <p:cNvSpPr txBox="1">
            <a:spLocks noChangeArrowheads="1"/>
          </p:cNvSpPr>
          <p:nvPr/>
        </p:nvSpPr>
        <p:spPr bwMode="auto">
          <a:xfrm>
            <a:off x="1752600" y="4114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Serial to Parallel (Buffer):</a:t>
            </a:r>
          </a:p>
        </p:txBody>
      </p:sp>
      <p:sp>
        <p:nvSpPr>
          <p:cNvPr id="16497" name="Line 113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8" name="Text Box 114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Serial to Parallel (Buffer)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3" name="Rectangle 2"/>
          <p:cNvSpPr>
            <a:spLocks noChangeArrowheads="1"/>
          </p:cNvSpPr>
          <p:nvPr/>
        </p:nvSpPr>
        <p:spPr bwMode="auto">
          <a:xfrm>
            <a:off x="2514600" y="990600"/>
            <a:ext cx="914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3"/>
          <p:cNvSpPr>
            <a:spLocks noChangeShapeType="1"/>
          </p:cNvSpPr>
          <p:nvPr/>
        </p:nvSpPr>
        <p:spPr bwMode="auto">
          <a:xfrm>
            <a:off x="4800600" y="137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Line 4"/>
          <p:cNvSpPr>
            <a:spLocks noChangeShapeType="1"/>
          </p:cNvSpPr>
          <p:nvPr/>
        </p:nvSpPr>
        <p:spPr bwMode="auto">
          <a:xfrm>
            <a:off x="1905000" y="137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Line 5"/>
          <p:cNvSpPr>
            <a:spLocks noChangeShapeType="1"/>
          </p:cNvSpPr>
          <p:nvPr/>
        </p:nvSpPr>
        <p:spPr bwMode="auto">
          <a:xfrm>
            <a:off x="2667000" y="114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7410" name="Object 6"/>
          <p:cNvGraphicFramePr>
            <a:graphicFrameLocks noChangeAspect="1"/>
          </p:cNvGraphicFramePr>
          <p:nvPr/>
        </p:nvGraphicFramePr>
        <p:xfrm>
          <a:off x="2787650" y="1130300"/>
          <a:ext cx="444500" cy="444500"/>
        </p:xfrm>
        <a:graphic>
          <a:graphicData uri="http://schemas.openxmlformats.org/presentationml/2006/ole">
            <p:oleObj spid="_x0000_s41986" name="Equation" r:id="rId4" imgW="177480" imgH="177480" progId="Equation.3">
              <p:embed/>
            </p:oleObj>
          </a:graphicData>
        </a:graphic>
      </p:graphicFrame>
      <p:graphicFrame>
        <p:nvGraphicFramePr>
          <p:cNvPr id="17411" name="Object 7"/>
          <p:cNvGraphicFramePr>
            <a:graphicFrameLocks noChangeAspect="1"/>
          </p:cNvGraphicFramePr>
          <p:nvPr/>
        </p:nvGraphicFramePr>
        <p:xfrm>
          <a:off x="1219200" y="1219200"/>
          <a:ext cx="533400" cy="369888"/>
        </p:xfrm>
        <a:graphic>
          <a:graphicData uri="http://schemas.openxmlformats.org/presentationml/2006/ole">
            <p:oleObj spid="_x0000_s41987" name="Equation" r:id="rId5" imgW="291960" imgH="203040" progId="Equation.3">
              <p:embed/>
            </p:oleObj>
          </a:graphicData>
        </a:graphic>
      </p:graphicFrame>
      <p:sp>
        <p:nvSpPr>
          <p:cNvPr id="17427" name="Rectangle 8"/>
          <p:cNvSpPr>
            <a:spLocks noChangeArrowheads="1"/>
          </p:cNvSpPr>
          <p:nvPr/>
        </p:nvSpPr>
        <p:spPr bwMode="auto">
          <a:xfrm>
            <a:off x="4038600" y="1066800"/>
            <a:ext cx="762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Line 9"/>
          <p:cNvSpPr>
            <a:spLocks noChangeShapeType="1"/>
          </p:cNvSpPr>
          <p:nvPr/>
        </p:nvSpPr>
        <p:spPr bwMode="auto">
          <a:xfrm>
            <a:off x="3429000" y="137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7412" name="Object 10"/>
          <p:cNvGraphicFramePr>
            <a:graphicFrameLocks noChangeAspect="1"/>
          </p:cNvGraphicFramePr>
          <p:nvPr/>
        </p:nvGraphicFramePr>
        <p:xfrm>
          <a:off x="4068763" y="1147763"/>
          <a:ext cx="619125" cy="387350"/>
        </p:xfrm>
        <a:graphic>
          <a:graphicData uri="http://schemas.openxmlformats.org/presentationml/2006/ole">
            <p:oleObj spid="_x0000_s41988" name="Equation" r:id="rId6" imgW="342720" imgH="215640" progId="Equation.3">
              <p:embed/>
            </p:oleObj>
          </a:graphicData>
        </a:graphic>
      </p:graphicFrame>
      <p:graphicFrame>
        <p:nvGraphicFramePr>
          <p:cNvPr id="17413" name="Object 11"/>
          <p:cNvGraphicFramePr>
            <a:graphicFrameLocks noChangeAspect="1"/>
          </p:cNvGraphicFramePr>
          <p:nvPr/>
        </p:nvGraphicFramePr>
        <p:xfrm>
          <a:off x="5486400" y="1219200"/>
          <a:ext cx="625475" cy="369888"/>
        </p:xfrm>
        <a:graphic>
          <a:graphicData uri="http://schemas.openxmlformats.org/presentationml/2006/ole">
            <p:oleObj spid="_x0000_s41989" name="Equation" r:id="rId7" imgW="342720" imgH="203040" progId="Equation.3">
              <p:embed/>
            </p:oleObj>
          </a:graphicData>
        </a:graphic>
      </p:graphicFrame>
      <p:sp>
        <p:nvSpPr>
          <p:cNvPr id="17429" name="Line 12"/>
          <p:cNvSpPr>
            <a:spLocks noChangeShapeType="1"/>
          </p:cNvSpPr>
          <p:nvPr/>
        </p:nvSpPr>
        <p:spPr bwMode="auto">
          <a:xfrm>
            <a:off x="5029200" y="2895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7414" name="Object 13"/>
          <p:cNvGraphicFramePr>
            <a:graphicFrameLocks noChangeAspect="1"/>
          </p:cNvGraphicFramePr>
          <p:nvPr/>
        </p:nvGraphicFramePr>
        <p:xfrm>
          <a:off x="990600" y="2514600"/>
          <a:ext cx="533400" cy="369888"/>
        </p:xfrm>
        <a:graphic>
          <a:graphicData uri="http://schemas.openxmlformats.org/presentationml/2006/ole">
            <p:oleObj spid="_x0000_s41990" name="Equation" r:id="rId8" imgW="291960" imgH="203040" progId="Equation.3">
              <p:embed/>
            </p:oleObj>
          </a:graphicData>
        </a:graphic>
      </p:graphicFrame>
      <p:sp>
        <p:nvSpPr>
          <p:cNvPr id="17430" name="Rectangle 14"/>
          <p:cNvSpPr>
            <a:spLocks noChangeArrowheads="1"/>
          </p:cNvSpPr>
          <p:nvPr/>
        </p:nvSpPr>
        <p:spPr bwMode="auto">
          <a:xfrm>
            <a:off x="4114800" y="25908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Line 15"/>
          <p:cNvSpPr>
            <a:spLocks noChangeShapeType="1"/>
          </p:cNvSpPr>
          <p:nvPr/>
        </p:nvSpPr>
        <p:spPr bwMode="auto">
          <a:xfrm>
            <a:off x="2971800" y="2895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7415" name="Object 16"/>
          <p:cNvGraphicFramePr>
            <a:graphicFrameLocks noChangeAspect="1"/>
          </p:cNvGraphicFramePr>
          <p:nvPr/>
        </p:nvGraphicFramePr>
        <p:xfrm>
          <a:off x="4171950" y="2649538"/>
          <a:ext cx="871538" cy="431800"/>
        </p:xfrm>
        <a:graphic>
          <a:graphicData uri="http://schemas.openxmlformats.org/presentationml/2006/ole">
            <p:oleObj spid="_x0000_s41991" name="Equation" r:id="rId9" imgW="482400" imgH="241200" progId="Equation.3">
              <p:embed/>
            </p:oleObj>
          </a:graphicData>
        </a:graphic>
      </p:graphicFrame>
      <p:sp>
        <p:nvSpPr>
          <p:cNvPr id="17432" name="Line 17"/>
          <p:cNvSpPr>
            <a:spLocks noChangeShapeType="1"/>
          </p:cNvSpPr>
          <p:nvPr/>
        </p:nvSpPr>
        <p:spPr bwMode="auto">
          <a:xfrm>
            <a:off x="5029200" y="4114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3" name="Rectangle 18"/>
          <p:cNvSpPr>
            <a:spLocks noChangeArrowheads="1"/>
          </p:cNvSpPr>
          <p:nvPr/>
        </p:nvSpPr>
        <p:spPr bwMode="auto">
          <a:xfrm>
            <a:off x="4114800" y="38100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6" name="Object 19"/>
          <p:cNvGraphicFramePr>
            <a:graphicFrameLocks noChangeAspect="1"/>
          </p:cNvGraphicFramePr>
          <p:nvPr/>
        </p:nvGraphicFramePr>
        <p:xfrm>
          <a:off x="4183063" y="3879850"/>
          <a:ext cx="847725" cy="409575"/>
        </p:xfrm>
        <a:graphic>
          <a:graphicData uri="http://schemas.openxmlformats.org/presentationml/2006/ole">
            <p:oleObj spid="_x0000_s41992" name="Equation" r:id="rId10" imgW="469800" imgH="228600" progId="Equation.3">
              <p:embed/>
            </p:oleObj>
          </a:graphicData>
        </a:graphic>
      </p:graphicFrame>
      <p:sp>
        <p:nvSpPr>
          <p:cNvPr id="17434" name="Rectangle 20"/>
          <p:cNvSpPr>
            <a:spLocks noChangeArrowheads="1"/>
          </p:cNvSpPr>
          <p:nvPr/>
        </p:nvSpPr>
        <p:spPr bwMode="auto">
          <a:xfrm>
            <a:off x="54864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7" name="Object 21"/>
          <p:cNvGraphicFramePr>
            <a:graphicFrameLocks noChangeAspect="1"/>
          </p:cNvGraphicFramePr>
          <p:nvPr/>
        </p:nvGraphicFramePr>
        <p:xfrm>
          <a:off x="5486400" y="4572000"/>
          <a:ext cx="412750" cy="363538"/>
        </p:xfrm>
        <a:graphic>
          <a:graphicData uri="http://schemas.openxmlformats.org/presentationml/2006/ole">
            <p:oleObj spid="_x0000_s41993" name="Equation" r:id="rId11" imgW="215640" imgH="190440" progId="Equation.3">
              <p:embed/>
            </p:oleObj>
          </a:graphicData>
        </a:graphic>
      </p:graphicFrame>
      <p:sp>
        <p:nvSpPr>
          <p:cNvPr id="17435" name="Line 22"/>
          <p:cNvSpPr>
            <a:spLocks noChangeShapeType="1"/>
          </p:cNvSpPr>
          <p:nvPr/>
        </p:nvSpPr>
        <p:spPr bwMode="auto">
          <a:xfrm>
            <a:off x="5715000" y="4953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6" name="Rectangle 23"/>
          <p:cNvSpPr>
            <a:spLocks noChangeArrowheads="1"/>
          </p:cNvSpPr>
          <p:nvPr/>
        </p:nvSpPr>
        <p:spPr bwMode="auto">
          <a:xfrm>
            <a:off x="2057400" y="2514600"/>
            <a:ext cx="914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Line 24"/>
          <p:cNvSpPr>
            <a:spLocks noChangeShapeType="1"/>
          </p:cNvSpPr>
          <p:nvPr/>
        </p:nvSpPr>
        <p:spPr bwMode="auto">
          <a:xfrm>
            <a:off x="1447800" y="2895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8" name="Line 25"/>
          <p:cNvSpPr>
            <a:spLocks noChangeShapeType="1"/>
          </p:cNvSpPr>
          <p:nvPr/>
        </p:nvSpPr>
        <p:spPr bwMode="auto">
          <a:xfrm>
            <a:off x="22098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7418" name="Object 26"/>
          <p:cNvGraphicFramePr>
            <a:graphicFrameLocks noChangeAspect="1"/>
          </p:cNvGraphicFramePr>
          <p:nvPr/>
        </p:nvGraphicFramePr>
        <p:xfrm>
          <a:off x="2330450" y="2654300"/>
          <a:ext cx="444500" cy="444500"/>
        </p:xfrm>
        <a:graphic>
          <a:graphicData uri="http://schemas.openxmlformats.org/presentationml/2006/ole">
            <p:oleObj spid="_x0000_s41994" name="Equation" r:id="rId12" imgW="177480" imgH="177480" progId="Equation.3">
              <p:embed/>
            </p:oleObj>
          </a:graphicData>
        </a:graphic>
      </p:graphicFrame>
      <p:graphicFrame>
        <p:nvGraphicFramePr>
          <p:cNvPr id="17419" name="Object 27"/>
          <p:cNvGraphicFramePr>
            <a:graphicFrameLocks noChangeAspect="1"/>
          </p:cNvGraphicFramePr>
          <p:nvPr/>
        </p:nvGraphicFramePr>
        <p:xfrm>
          <a:off x="6400800" y="2667000"/>
          <a:ext cx="625475" cy="369888"/>
        </p:xfrm>
        <a:graphic>
          <a:graphicData uri="http://schemas.openxmlformats.org/presentationml/2006/ole">
            <p:oleObj spid="_x0000_s41995" name="Equation" r:id="rId13" imgW="342720" imgH="203040" progId="Equation.3">
              <p:embed/>
            </p:oleObj>
          </a:graphicData>
        </a:graphic>
      </p:graphicFrame>
      <p:sp>
        <p:nvSpPr>
          <p:cNvPr id="17439" name="AutoShape 28"/>
          <p:cNvSpPr>
            <a:spLocks noChangeArrowheads="1"/>
          </p:cNvSpPr>
          <p:nvPr/>
        </p:nvSpPr>
        <p:spPr bwMode="auto">
          <a:xfrm>
            <a:off x="5562600" y="27432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0" name="Line 29"/>
          <p:cNvSpPr>
            <a:spLocks noChangeShapeType="1"/>
          </p:cNvSpPr>
          <p:nvPr/>
        </p:nvSpPr>
        <p:spPr bwMode="auto">
          <a:xfrm>
            <a:off x="3733800" y="2895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1" name="Line 30"/>
          <p:cNvSpPr>
            <a:spLocks noChangeShapeType="1"/>
          </p:cNvSpPr>
          <p:nvPr/>
        </p:nvSpPr>
        <p:spPr bwMode="auto">
          <a:xfrm>
            <a:off x="58674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42" name="Rectangle 31"/>
          <p:cNvSpPr>
            <a:spLocks noChangeArrowheads="1"/>
          </p:cNvSpPr>
          <p:nvPr/>
        </p:nvSpPr>
        <p:spPr bwMode="auto">
          <a:xfrm>
            <a:off x="3276600" y="2286000"/>
            <a:ext cx="2819400" cy="4114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3" name="Text Box 32"/>
          <p:cNvSpPr txBox="1">
            <a:spLocks noChangeArrowheads="1"/>
          </p:cNvSpPr>
          <p:nvPr/>
        </p:nvSpPr>
        <p:spPr bwMode="auto">
          <a:xfrm>
            <a:off x="2971800" y="17526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POLYPHASE</a:t>
            </a:r>
          </a:p>
        </p:txBody>
      </p:sp>
      <p:sp>
        <p:nvSpPr>
          <p:cNvPr id="17444" name="Line 33"/>
          <p:cNvSpPr>
            <a:spLocks noChangeShapeType="1"/>
          </p:cNvSpPr>
          <p:nvPr/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5" name="Rectangle 34"/>
          <p:cNvSpPr>
            <a:spLocks noChangeArrowheads="1"/>
          </p:cNvSpPr>
          <p:nvPr/>
        </p:nvSpPr>
        <p:spPr bwMode="auto">
          <a:xfrm>
            <a:off x="4114800" y="54864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20" name="Object 35"/>
          <p:cNvGraphicFramePr>
            <a:graphicFrameLocks noChangeAspect="1"/>
          </p:cNvGraphicFramePr>
          <p:nvPr/>
        </p:nvGraphicFramePr>
        <p:xfrm>
          <a:off x="4068763" y="5591175"/>
          <a:ext cx="960437" cy="385763"/>
        </p:xfrm>
        <a:graphic>
          <a:graphicData uri="http://schemas.openxmlformats.org/presentationml/2006/ole">
            <p:oleObj spid="_x0000_s41996" name="Equation" r:id="rId14" imgW="596880" imgH="241200" progId="Equation.3">
              <p:embed/>
            </p:oleObj>
          </a:graphicData>
        </a:graphic>
      </p:graphicFrame>
      <p:sp>
        <p:nvSpPr>
          <p:cNvPr id="17446" name="Line 36"/>
          <p:cNvSpPr>
            <a:spLocks noChangeShapeType="1"/>
          </p:cNvSpPr>
          <p:nvPr/>
        </p:nvSpPr>
        <p:spPr bwMode="auto">
          <a:xfrm>
            <a:off x="3733800" y="579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47" name="Rectangle 37"/>
          <p:cNvSpPr>
            <a:spLocks noChangeArrowheads="1"/>
          </p:cNvSpPr>
          <p:nvPr/>
        </p:nvSpPr>
        <p:spPr bwMode="auto">
          <a:xfrm>
            <a:off x="54864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21" name="Object 38"/>
          <p:cNvGraphicFramePr>
            <a:graphicFrameLocks noChangeAspect="1"/>
          </p:cNvGraphicFramePr>
          <p:nvPr/>
        </p:nvGraphicFramePr>
        <p:xfrm>
          <a:off x="5486400" y="3505200"/>
          <a:ext cx="412750" cy="363538"/>
        </p:xfrm>
        <a:graphic>
          <a:graphicData uri="http://schemas.openxmlformats.org/presentationml/2006/ole">
            <p:oleObj spid="_x0000_s41997" name="Equation" r:id="rId15" imgW="215640" imgH="190440" progId="Equation.3">
              <p:embed/>
            </p:oleObj>
          </a:graphicData>
        </a:graphic>
      </p:graphicFrame>
      <p:sp>
        <p:nvSpPr>
          <p:cNvPr id="17448" name="Line 39"/>
          <p:cNvSpPr>
            <a:spLocks noChangeShapeType="1"/>
          </p:cNvSpPr>
          <p:nvPr/>
        </p:nvSpPr>
        <p:spPr bwMode="auto">
          <a:xfrm>
            <a:off x="57150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9" name="Line 40"/>
          <p:cNvSpPr>
            <a:spLocks noChangeShapeType="1"/>
          </p:cNvSpPr>
          <p:nvPr/>
        </p:nvSpPr>
        <p:spPr bwMode="auto">
          <a:xfrm>
            <a:off x="37338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0" name="AutoShape 41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1" name="Line 42"/>
          <p:cNvSpPr>
            <a:spLocks noChangeShapeType="1"/>
          </p:cNvSpPr>
          <p:nvPr/>
        </p:nvSpPr>
        <p:spPr bwMode="auto">
          <a:xfrm>
            <a:off x="57150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2" name="Line 43"/>
          <p:cNvSpPr>
            <a:spLocks noChangeShapeType="1"/>
          </p:cNvSpPr>
          <p:nvPr/>
        </p:nvSpPr>
        <p:spPr bwMode="auto">
          <a:xfrm flipV="1">
            <a:off x="5715000" y="533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7422" name="Object 44"/>
          <p:cNvGraphicFramePr>
            <a:graphicFrameLocks noChangeAspect="1"/>
          </p:cNvGraphicFramePr>
          <p:nvPr/>
        </p:nvGraphicFramePr>
        <p:xfrm>
          <a:off x="4267200" y="4724400"/>
          <a:ext cx="685800" cy="293688"/>
        </p:xfrm>
        <a:graphic>
          <a:graphicData uri="http://schemas.openxmlformats.org/presentationml/2006/ole">
            <p:oleObj spid="_x0000_s41998" name="Equation" r:id="rId16" imgW="177480" imgH="75960" progId="Equation.3">
              <p:embed/>
            </p:oleObj>
          </a:graphicData>
        </a:graphic>
      </p:graphicFrame>
      <p:sp>
        <p:nvSpPr>
          <p:cNvPr id="17453" name="Line 45"/>
          <p:cNvSpPr>
            <a:spLocks noChangeShapeType="1"/>
          </p:cNvSpPr>
          <p:nvPr/>
        </p:nvSpPr>
        <p:spPr bwMode="auto">
          <a:xfrm flipV="1">
            <a:off x="3733800" y="4800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>
            <a:off x="3733800" y="4114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55" name="Line 47"/>
          <p:cNvSpPr>
            <a:spLocks noChangeShapeType="1"/>
          </p:cNvSpPr>
          <p:nvPr/>
        </p:nvSpPr>
        <p:spPr bwMode="auto">
          <a:xfrm flipV="1">
            <a:off x="57150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56" name="Line 48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Same for  Upsampling…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9" name="Rectangle 2"/>
          <p:cNvSpPr>
            <a:spLocks noChangeArrowheads="1"/>
          </p:cNvSpPr>
          <p:nvPr/>
        </p:nvSpPr>
        <p:spPr bwMode="auto">
          <a:xfrm>
            <a:off x="2514600" y="990600"/>
            <a:ext cx="914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Line 3"/>
          <p:cNvSpPr>
            <a:spLocks noChangeShapeType="1"/>
          </p:cNvSpPr>
          <p:nvPr/>
        </p:nvSpPr>
        <p:spPr bwMode="auto">
          <a:xfrm>
            <a:off x="4800600" y="137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Line 4"/>
          <p:cNvSpPr>
            <a:spLocks noChangeShapeType="1"/>
          </p:cNvSpPr>
          <p:nvPr/>
        </p:nvSpPr>
        <p:spPr bwMode="auto">
          <a:xfrm>
            <a:off x="1905000" y="137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Line 5"/>
          <p:cNvSpPr>
            <a:spLocks noChangeShapeType="1"/>
          </p:cNvSpPr>
          <p:nvPr/>
        </p:nvSpPr>
        <p:spPr bwMode="auto">
          <a:xfrm>
            <a:off x="2667000" y="114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34" name="Object 6"/>
          <p:cNvGraphicFramePr>
            <a:graphicFrameLocks noChangeAspect="1"/>
          </p:cNvGraphicFramePr>
          <p:nvPr/>
        </p:nvGraphicFramePr>
        <p:xfrm>
          <a:off x="2787650" y="1130300"/>
          <a:ext cx="444500" cy="444500"/>
        </p:xfrm>
        <a:graphic>
          <a:graphicData uri="http://schemas.openxmlformats.org/presentationml/2006/ole">
            <p:oleObj spid="_x0000_s43010" name="Equation" r:id="rId4" imgW="177480" imgH="177480" progId="Equation.3">
              <p:embed/>
            </p:oleObj>
          </a:graphicData>
        </a:graphic>
      </p:graphicFrame>
      <p:graphicFrame>
        <p:nvGraphicFramePr>
          <p:cNvPr id="18435" name="Object 7"/>
          <p:cNvGraphicFramePr>
            <a:graphicFrameLocks noChangeAspect="1"/>
          </p:cNvGraphicFramePr>
          <p:nvPr/>
        </p:nvGraphicFramePr>
        <p:xfrm>
          <a:off x="1295400" y="1143000"/>
          <a:ext cx="533400" cy="369888"/>
        </p:xfrm>
        <a:graphic>
          <a:graphicData uri="http://schemas.openxmlformats.org/presentationml/2006/ole">
            <p:oleObj spid="_x0000_s43011" name="Equation" r:id="rId5" imgW="291960" imgH="203040" progId="Equation.3">
              <p:embed/>
            </p:oleObj>
          </a:graphicData>
        </a:graphic>
      </p:graphicFrame>
      <p:sp>
        <p:nvSpPr>
          <p:cNvPr id="18453" name="Rectangle 8"/>
          <p:cNvSpPr>
            <a:spLocks noChangeArrowheads="1"/>
          </p:cNvSpPr>
          <p:nvPr/>
        </p:nvSpPr>
        <p:spPr bwMode="auto">
          <a:xfrm>
            <a:off x="4038600" y="1066800"/>
            <a:ext cx="762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Line 9"/>
          <p:cNvSpPr>
            <a:spLocks noChangeShapeType="1"/>
          </p:cNvSpPr>
          <p:nvPr/>
        </p:nvSpPr>
        <p:spPr bwMode="auto">
          <a:xfrm>
            <a:off x="3429000" y="137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36" name="Object 10"/>
          <p:cNvGraphicFramePr>
            <a:graphicFrameLocks noChangeAspect="1"/>
          </p:cNvGraphicFramePr>
          <p:nvPr/>
        </p:nvGraphicFramePr>
        <p:xfrm>
          <a:off x="4068763" y="1147763"/>
          <a:ext cx="619125" cy="387350"/>
        </p:xfrm>
        <a:graphic>
          <a:graphicData uri="http://schemas.openxmlformats.org/presentationml/2006/ole">
            <p:oleObj spid="_x0000_s43012" name="Equation" r:id="rId6" imgW="342720" imgH="215640" progId="Equation.3">
              <p:embed/>
            </p:oleObj>
          </a:graphicData>
        </a:graphic>
      </p:graphicFrame>
      <p:graphicFrame>
        <p:nvGraphicFramePr>
          <p:cNvPr id="18437" name="Object 11"/>
          <p:cNvGraphicFramePr>
            <a:graphicFrameLocks noChangeAspect="1"/>
          </p:cNvGraphicFramePr>
          <p:nvPr/>
        </p:nvGraphicFramePr>
        <p:xfrm>
          <a:off x="5410200" y="1219200"/>
          <a:ext cx="625475" cy="369888"/>
        </p:xfrm>
        <a:graphic>
          <a:graphicData uri="http://schemas.openxmlformats.org/presentationml/2006/ole">
            <p:oleObj spid="_x0000_s43013" name="Equation" r:id="rId7" imgW="342720" imgH="203040" progId="Equation.3">
              <p:embed/>
            </p:oleObj>
          </a:graphicData>
        </a:graphic>
      </p:graphicFrame>
      <p:sp>
        <p:nvSpPr>
          <p:cNvPr id="18455" name="Line 12"/>
          <p:cNvSpPr>
            <a:spLocks noChangeShapeType="1"/>
          </p:cNvSpPr>
          <p:nvPr/>
        </p:nvSpPr>
        <p:spPr bwMode="auto">
          <a:xfrm>
            <a:off x="5029200" y="2895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38" name="Object 13"/>
          <p:cNvGraphicFramePr>
            <a:graphicFrameLocks noChangeAspect="1"/>
          </p:cNvGraphicFramePr>
          <p:nvPr/>
        </p:nvGraphicFramePr>
        <p:xfrm>
          <a:off x="1371600" y="2514600"/>
          <a:ext cx="533400" cy="369888"/>
        </p:xfrm>
        <a:graphic>
          <a:graphicData uri="http://schemas.openxmlformats.org/presentationml/2006/ole">
            <p:oleObj spid="_x0000_s43014" name="Equation" r:id="rId8" imgW="291960" imgH="203040" progId="Equation.3">
              <p:embed/>
            </p:oleObj>
          </a:graphicData>
        </a:graphic>
      </p:graphicFrame>
      <p:sp>
        <p:nvSpPr>
          <p:cNvPr id="18456" name="Rectangle 14"/>
          <p:cNvSpPr>
            <a:spLocks noChangeArrowheads="1"/>
          </p:cNvSpPr>
          <p:nvPr/>
        </p:nvSpPr>
        <p:spPr bwMode="auto">
          <a:xfrm>
            <a:off x="3124200" y="25908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15"/>
          <p:cNvSpPr>
            <a:spLocks noChangeShapeType="1"/>
          </p:cNvSpPr>
          <p:nvPr/>
        </p:nvSpPr>
        <p:spPr bwMode="auto">
          <a:xfrm>
            <a:off x="1981200" y="2895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39" name="Object 16"/>
          <p:cNvGraphicFramePr>
            <a:graphicFrameLocks noChangeAspect="1"/>
          </p:cNvGraphicFramePr>
          <p:nvPr/>
        </p:nvGraphicFramePr>
        <p:xfrm>
          <a:off x="3249613" y="2660650"/>
          <a:ext cx="733425" cy="409575"/>
        </p:xfrm>
        <a:graphic>
          <a:graphicData uri="http://schemas.openxmlformats.org/presentationml/2006/ole">
            <p:oleObj spid="_x0000_s43015" name="Equation" r:id="rId9" imgW="406080" imgH="228600" progId="Equation.3">
              <p:embed/>
            </p:oleObj>
          </a:graphicData>
        </a:graphic>
      </p:graphicFrame>
      <p:sp>
        <p:nvSpPr>
          <p:cNvPr id="18458" name="Line 17"/>
          <p:cNvSpPr>
            <a:spLocks noChangeShapeType="1"/>
          </p:cNvSpPr>
          <p:nvPr/>
        </p:nvSpPr>
        <p:spPr bwMode="auto">
          <a:xfrm>
            <a:off x="5029200" y="4114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9" name="Rectangle 18"/>
          <p:cNvSpPr>
            <a:spLocks noChangeArrowheads="1"/>
          </p:cNvSpPr>
          <p:nvPr/>
        </p:nvSpPr>
        <p:spPr bwMode="auto">
          <a:xfrm>
            <a:off x="3124200" y="38100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40" name="Object 19"/>
          <p:cNvGraphicFramePr>
            <a:graphicFrameLocks noChangeAspect="1"/>
          </p:cNvGraphicFramePr>
          <p:nvPr/>
        </p:nvGraphicFramePr>
        <p:xfrm>
          <a:off x="3271838" y="3890963"/>
          <a:ext cx="687387" cy="387350"/>
        </p:xfrm>
        <a:graphic>
          <a:graphicData uri="http://schemas.openxmlformats.org/presentationml/2006/ole">
            <p:oleObj spid="_x0000_s43016" name="Equation" r:id="rId10" imgW="380880" imgH="215640" progId="Equation.3">
              <p:embed/>
            </p:oleObj>
          </a:graphicData>
        </a:graphic>
      </p:graphicFrame>
      <p:sp>
        <p:nvSpPr>
          <p:cNvPr id="18460" name="Rectangle 20"/>
          <p:cNvSpPr>
            <a:spLocks noChangeArrowheads="1"/>
          </p:cNvSpPr>
          <p:nvPr/>
        </p:nvSpPr>
        <p:spPr bwMode="auto">
          <a:xfrm>
            <a:off x="54864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41" name="Object 21"/>
          <p:cNvGraphicFramePr>
            <a:graphicFrameLocks noChangeAspect="1"/>
          </p:cNvGraphicFramePr>
          <p:nvPr/>
        </p:nvGraphicFramePr>
        <p:xfrm>
          <a:off x="5486400" y="4572000"/>
          <a:ext cx="412750" cy="363538"/>
        </p:xfrm>
        <a:graphic>
          <a:graphicData uri="http://schemas.openxmlformats.org/presentationml/2006/ole">
            <p:oleObj spid="_x0000_s43017" name="Equation" r:id="rId11" imgW="215640" imgH="190440" progId="Equation.3">
              <p:embed/>
            </p:oleObj>
          </a:graphicData>
        </a:graphic>
      </p:graphicFrame>
      <p:sp>
        <p:nvSpPr>
          <p:cNvPr id="18461" name="Line 22"/>
          <p:cNvSpPr>
            <a:spLocks noChangeShapeType="1"/>
          </p:cNvSpPr>
          <p:nvPr/>
        </p:nvSpPr>
        <p:spPr bwMode="auto">
          <a:xfrm>
            <a:off x="5715000" y="4953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42" name="Object 23"/>
          <p:cNvGraphicFramePr>
            <a:graphicFrameLocks noChangeAspect="1"/>
          </p:cNvGraphicFramePr>
          <p:nvPr/>
        </p:nvGraphicFramePr>
        <p:xfrm>
          <a:off x="6400800" y="2667000"/>
          <a:ext cx="625475" cy="369888"/>
        </p:xfrm>
        <a:graphic>
          <a:graphicData uri="http://schemas.openxmlformats.org/presentationml/2006/ole">
            <p:oleObj spid="_x0000_s43018" name="Equation" r:id="rId12" imgW="342720" imgH="203040" progId="Equation.3">
              <p:embed/>
            </p:oleObj>
          </a:graphicData>
        </a:graphic>
      </p:graphicFrame>
      <p:sp>
        <p:nvSpPr>
          <p:cNvPr id="18462" name="AutoShape 24"/>
          <p:cNvSpPr>
            <a:spLocks noChangeArrowheads="1"/>
          </p:cNvSpPr>
          <p:nvPr/>
        </p:nvSpPr>
        <p:spPr bwMode="auto">
          <a:xfrm>
            <a:off x="5562600" y="27432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Line 25"/>
          <p:cNvSpPr>
            <a:spLocks noChangeShapeType="1"/>
          </p:cNvSpPr>
          <p:nvPr/>
        </p:nvSpPr>
        <p:spPr bwMode="auto">
          <a:xfrm>
            <a:off x="2743200" y="2895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4" name="Line 26"/>
          <p:cNvSpPr>
            <a:spLocks noChangeShapeType="1"/>
          </p:cNvSpPr>
          <p:nvPr/>
        </p:nvSpPr>
        <p:spPr bwMode="auto">
          <a:xfrm>
            <a:off x="58674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65" name="Text Box 27"/>
          <p:cNvSpPr txBox="1">
            <a:spLocks noChangeArrowheads="1"/>
          </p:cNvSpPr>
          <p:nvPr/>
        </p:nvSpPr>
        <p:spPr bwMode="auto">
          <a:xfrm>
            <a:off x="2971800" y="17526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NOBLE IDENTITY</a:t>
            </a:r>
          </a:p>
        </p:txBody>
      </p:sp>
      <p:sp>
        <p:nvSpPr>
          <p:cNvPr id="18466" name="Line 28"/>
          <p:cNvSpPr>
            <a:spLocks noChangeShapeType="1"/>
          </p:cNvSpPr>
          <p:nvPr/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7" name="Rectangle 29"/>
          <p:cNvSpPr>
            <a:spLocks noChangeArrowheads="1"/>
          </p:cNvSpPr>
          <p:nvPr/>
        </p:nvSpPr>
        <p:spPr bwMode="auto">
          <a:xfrm>
            <a:off x="3124200" y="54864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43" name="Object 30"/>
          <p:cNvGraphicFramePr>
            <a:graphicFrameLocks noChangeAspect="1"/>
          </p:cNvGraphicFramePr>
          <p:nvPr/>
        </p:nvGraphicFramePr>
        <p:xfrm>
          <a:off x="3138488" y="5600700"/>
          <a:ext cx="838200" cy="365125"/>
        </p:xfrm>
        <a:graphic>
          <a:graphicData uri="http://schemas.openxmlformats.org/presentationml/2006/ole">
            <p:oleObj spid="_x0000_s43019" name="Equation" r:id="rId13" imgW="520560" imgH="228600" progId="Equation.3">
              <p:embed/>
            </p:oleObj>
          </a:graphicData>
        </a:graphic>
      </p:graphicFrame>
      <p:sp>
        <p:nvSpPr>
          <p:cNvPr id="18468" name="Line 31"/>
          <p:cNvSpPr>
            <a:spLocks noChangeShapeType="1"/>
          </p:cNvSpPr>
          <p:nvPr/>
        </p:nvSpPr>
        <p:spPr bwMode="auto">
          <a:xfrm>
            <a:off x="2743200" y="579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69" name="Rectangle 32"/>
          <p:cNvSpPr>
            <a:spLocks noChangeArrowheads="1"/>
          </p:cNvSpPr>
          <p:nvPr/>
        </p:nvSpPr>
        <p:spPr bwMode="auto">
          <a:xfrm>
            <a:off x="54864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44" name="Object 33"/>
          <p:cNvGraphicFramePr>
            <a:graphicFrameLocks noChangeAspect="1"/>
          </p:cNvGraphicFramePr>
          <p:nvPr/>
        </p:nvGraphicFramePr>
        <p:xfrm>
          <a:off x="5486400" y="3505200"/>
          <a:ext cx="412750" cy="363538"/>
        </p:xfrm>
        <a:graphic>
          <a:graphicData uri="http://schemas.openxmlformats.org/presentationml/2006/ole">
            <p:oleObj spid="_x0000_s43020" name="Equation" r:id="rId14" imgW="215640" imgH="190440" progId="Equation.3">
              <p:embed/>
            </p:oleObj>
          </a:graphicData>
        </a:graphic>
      </p:graphicFrame>
      <p:sp>
        <p:nvSpPr>
          <p:cNvPr id="18470" name="Line 34"/>
          <p:cNvSpPr>
            <a:spLocks noChangeShapeType="1"/>
          </p:cNvSpPr>
          <p:nvPr/>
        </p:nvSpPr>
        <p:spPr bwMode="auto">
          <a:xfrm>
            <a:off x="57150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1" name="Line 35"/>
          <p:cNvSpPr>
            <a:spLocks noChangeShapeType="1"/>
          </p:cNvSpPr>
          <p:nvPr/>
        </p:nvSpPr>
        <p:spPr bwMode="auto">
          <a:xfrm>
            <a:off x="27432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2" name="AutoShape 36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3" name="Line 37"/>
          <p:cNvSpPr>
            <a:spLocks noChangeShapeType="1"/>
          </p:cNvSpPr>
          <p:nvPr/>
        </p:nvSpPr>
        <p:spPr bwMode="auto">
          <a:xfrm>
            <a:off x="57150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4" name="Line 38"/>
          <p:cNvSpPr>
            <a:spLocks noChangeShapeType="1"/>
          </p:cNvSpPr>
          <p:nvPr/>
        </p:nvSpPr>
        <p:spPr bwMode="auto">
          <a:xfrm flipV="1">
            <a:off x="5715000" y="533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45" name="Object 39"/>
          <p:cNvGraphicFramePr>
            <a:graphicFrameLocks noChangeAspect="1"/>
          </p:cNvGraphicFramePr>
          <p:nvPr/>
        </p:nvGraphicFramePr>
        <p:xfrm>
          <a:off x="3276600" y="4724400"/>
          <a:ext cx="685800" cy="293688"/>
        </p:xfrm>
        <a:graphic>
          <a:graphicData uri="http://schemas.openxmlformats.org/presentationml/2006/ole">
            <p:oleObj spid="_x0000_s43021" name="Equation" r:id="rId15" imgW="177480" imgH="75960" progId="Equation.3">
              <p:embed/>
            </p:oleObj>
          </a:graphicData>
        </a:graphic>
      </p:graphicFrame>
      <p:sp>
        <p:nvSpPr>
          <p:cNvPr id="18475" name="Line 40"/>
          <p:cNvSpPr>
            <a:spLocks noChangeShapeType="1"/>
          </p:cNvSpPr>
          <p:nvPr/>
        </p:nvSpPr>
        <p:spPr bwMode="auto">
          <a:xfrm flipV="1">
            <a:off x="2743200" y="4800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6" name="Line 41"/>
          <p:cNvSpPr>
            <a:spLocks noChangeShapeType="1"/>
          </p:cNvSpPr>
          <p:nvPr/>
        </p:nvSpPr>
        <p:spPr bwMode="auto">
          <a:xfrm>
            <a:off x="2743200" y="4114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77" name="Line 42"/>
          <p:cNvSpPr>
            <a:spLocks noChangeShapeType="1"/>
          </p:cNvSpPr>
          <p:nvPr/>
        </p:nvSpPr>
        <p:spPr bwMode="auto">
          <a:xfrm flipV="1">
            <a:off x="57150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78" name="Rectangle 43"/>
          <p:cNvSpPr>
            <a:spLocks noChangeArrowheads="1"/>
          </p:cNvSpPr>
          <p:nvPr/>
        </p:nvSpPr>
        <p:spPr bwMode="auto">
          <a:xfrm>
            <a:off x="4419600" y="26670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9" name="Line 44"/>
          <p:cNvSpPr>
            <a:spLocks noChangeShapeType="1"/>
          </p:cNvSpPr>
          <p:nvPr/>
        </p:nvSpPr>
        <p:spPr bwMode="auto">
          <a:xfrm>
            <a:off x="4038600" y="2895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80" name="Line 45"/>
          <p:cNvSpPr>
            <a:spLocks noChangeShapeType="1"/>
          </p:cNvSpPr>
          <p:nvPr/>
        </p:nvSpPr>
        <p:spPr bwMode="auto">
          <a:xfrm>
            <a:off x="45720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46" name="Object 46"/>
          <p:cNvGraphicFramePr>
            <a:graphicFrameLocks noChangeAspect="1"/>
          </p:cNvGraphicFramePr>
          <p:nvPr/>
        </p:nvGraphicFramePr>
        <p:xfrm>
          <a:off x="4648200" y="2743200"/>
          <a:ext cx="336550" cy="336550"/>
        </p:xfrm>
        <a:graphic>
          <a:graphicData uri="http://schemas.openxmlformats.org/presentationml/2006/ole">
            <p:oleObj spid="_x0000_s43022" name="Equation" r:id="rId16" imgW="177480" imgH="177480" progId="Equation.3">
              <p:embed/>
            </p:oleObj>
          </a:graphicData>
        </a:graphic>
      </p:graphicFrame>
      <p:sp>
        <p:nvSpPr>
          <p:cNvPr id="18481" name="Rectangle 47"/>
          <p:cNvSpPr>
            <a:spLocks noChangeArrowheads="1"/>
          </p:cNvSpPr>
          <p:nvPr/>
        </p:nvSpPr>
        <p:spPr bwMode="auto">
          <a:xfrm>
            <a:off x="4419600" y="3886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2" name="Line 48"/>
          <p:cNvSpPr>
            <a:spLocks noChangeShapeType="1"/>
          </p:cNvSpPr>
          <p:nvPr/>
        </p:nvSpPr>
        <p:spPr bwMode="auto">
          <a:xfrm>
            <a:off x="4038600" y="4114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83" name="Line 49"/>
          <p:cNvSpPr>
            <a:spLocks noChangeShapeType="1"/>
          </p:cNvSpPr>
          <p:nvPr/>
        </p:nvSpPr>
        <p:spPr bwMode="auto">
          <a:xfrm>
            <a:off x="45720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47" name="Object 50"/>
          <p:cNvGraphicFramePr>
            <a:graphicFrameLocks noChangeAspect="1"/>
          </p:cNvGraphicFramePr>
          <p:nvPr/>
        </p:nvGraphicFramePr>
        <p:xfrm>
          <a:off x="4648200" y="3962400"/>
          <a:ext cx="336550" cy="336550"/>
        </p:xfrm>
        <a:graphic>
          <a:graphicData uri="http://schemas.openxmlformats.org/presentationml/2006/ole">
            <p:oleObj spid="_x0000_s43023" name="Equation" r:id="rId17" imgW="177480" imgH="177480" progId="Equation.3">
              <p:embed/>
            </p:oleObj>
          </a:graphicData>
        </a:graphic>
      </p:graphicFrame>
      <p:sp>
        <p:nvSpPr>
          <p:cNvPr id="18484" name="Rectangle 51"/>
          <p:cNvSpPr>
            <a:spLocks noChangeArrowheads="1"/>
          </p:cNvSpPr>
          <p:nvPr/>
        </p:nvSpPr>
        <p:spPr bwMode="auto">
          <a:xfrm>
            <a:off x="4419600" y="55626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5" name="Line 52"/>
          <p:cNvSpPr>
            <a:spLocks noChangeShapeType="1"/>
          </p:cNvSpPr>
          <p:nvPr/>
        </p:nvSpPr>
        <p:spPr bwMode="auto">
          <a:xfrm>
            <a:off x="4038600" y="579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86" name="Line 53"/>
          <p:cNvSpPr>
            <a:spLocks noChangeShapeType="1"/>
          </p:cNvSpPr>
          <p:nvPr/>
        </p:nvSpPr>
        <p:spPr bwMode="auto">
          <a:xfrm>
            <a:off x="45720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448" name="Object 54"/>
          <p:cNvGraphicFramePr>
            <a:graphicFrameLocks noChangeAspect="1"/>
          </p:cNvGraphicFramePr>
          <p:nvPr/>
        </p:nvGraphicFramePr>
        <p:xfrm>
          <a:off x="4648200" y="5638800"/>
          <a:ext cx="336550" cy="336550"/>
        </p:xfrm>
        <a:graphic>
          <a:graphicData uri="http://schemas.openxmlformats.org/presentationml/2006/ole">
            <p:oleObj spid="_x0000_s43024" name="Equation" r:id="rId18" imgW="177480" imgH="177480" progId="Equation.3">
              <p:embed/>
            </p:oleObj>
          </a:graphicData>
        </a:graphic>
      </p:graphicFrame>
      <p:sp>
        <p:nvSpPr>
          <p:cNvPr id="18487" name="Rectangle 55"/>
          <p:cNvSpPr>
            <a:spLocks noChangeArrowheads="1"/>
          </p:cNvSpPr>
          <p:nvPr/>
        </p:nvSpPr>
        <p:spPr bwMode="auto">
          <a:xfrm>
            <a:off x="4191000" y="2286000"/>
            <a:ext cx="1905000" cy="4114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8" name="Line 56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9" name="Text Box 57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… apply Noble Identity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2" name="Line 2"/>
          <p:cNvSpPr>
            <a:spLocks noChangeShapeType="1"/>
          </p:cNvSpPr>
          <p:nvPr/>
        </p:nvSpPr>
        <p:spPr bwMode="auto">
          <a:xfrm>
            <a:off x="31242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3"/>
          <p:cNvSpPr>
            <a:spLocks noChangeShapeType="1"/>
          </p:cNvSpPr>
          <p:nvPr/>
        </p:nvSpPr>
        <p:spPr bwMode="auto">
          <a:xfrm>
            <a:off x="3124200" y="293528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4495800" y="224948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58" name="Object 5"/>
          <p:cNvGraphicFramePr>
            <a:graphicFrameLocks noChangeAspect="1"/>
          </p:cNvGraphicFramePr>
          <p:nvPr/>
        </p:nvGraphicFramePr>
        <p:xfrm>
          <a:off x="4495800" y="2325688"/>
          <a:ext cx="412750" cy="363537"/>
        </p:xfrm>
        <a:graphic>
          <a:graphicData uri="http://schemas.openxmlformats.org/presentationml/2006/ole">
            <p:oleObj spid="_x0000_s44034" name="Equation" r:id="rId4" imgW="215640" imgH="190440" progId="Equation.3">
              <p:embed/>
            </p:oleObj>
          </a:graphicData>
        </a:graphic>
      </p:graphicFrame>
      <p:sp>
        <p:nvSpPr>
          <p:cNvPr id="19475" name="Line 6"/>
          <p:cNvSpPr>
            <a:spLocks noChangeShapeType="1"/>
          </p:cNvSpPr>
          <p:nvPr/>
        </p:nvSpPr>
        <p:spPr bwMode="auto">
          <a:xfrm>
            <a:off x="4724400" y="1447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Line 7"/>
          <p:cNvSpPr>
            <a:spLocks noChangeShapeType="1"/>
          </p:cNvSpPr>
          <p:nvPr/>
        </p:nvSpPr>
        <p:spPr bwMode="auto">
          <a:xfrm>
            <a:off x="4724400" y="27066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7" name="Rectangle 8"/>
          <p:cNvSpPr>
            <a:spLocks noChangeArrowheads="1"/>
          </p:cNvSpPr>
          <p:nvPr/>
        </p:nvSpPr>
        <p:spPr bwMode="auto">
          <a:xfrm>
            <a:off x="3657600" y="1066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Line 9"/>
          <p:cNvSpPr>
            <a:spLocks noChangeShapeType="1"/>
          </p:cNvSpPr>
          <p:nvPr/>
        </p:nvSpPr>
        <p:spPr bwMode="auto">
          <a:xfrm>
            <a:off x="4267200" y="129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Line 10"/>
          <p:cNvSpPr>
            <a:spLocks noChangeShapeType="1"/>
          </p:cNvSpPr>
          <p:nvPr/>
        </p:nvSpPr>
        <p:spPr bwMode="auto">
          <a:xfrm>
            <a:off x="3810000" y="114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459" name="Object 11"/>
          <p:cNvGraphicFramePr>
            <a:graphicFrameLocks noChangeAspect="1"/>
          </p:cNvGraphicFramePr>
          <p:nvPr/>
        </p:nvGraphicFramePr>
        <p:xfrm>
          <a:off x="3822700" y="1066800"/>
          <a:ext cx="444500" cy="412750"/>
        </p:xfrm>
        <a:graphic>
          <a:graphicData uri="http://schemas.openxmlformats.org/presentationml/2006/ole">
            <p:oleObj spid="_x0000_s44035" name="Equation" r:id="rId5" imgW="177480" imgH="164880" progId="Equation.DSMT4">
              <p:embed/>
            </p:oleObj>
          </a:graphicData>
        </a:graphic>
      </p:graphicFrame>
      <p:graphicFrame>
        <p:nvGraphicFramePr>
          <p:cNvPr id="19460" name="Object 12"/>
          <p:cNvGraphicFramePr>
            <a:graphicFrameLocks noChangeAspect="1"/>
          </p:cNvGraphicFramePr>
          <p:nvPr/>
        </p:nvGraphicFramePr>
        <p:xfrm>
          <a:off x="5538788" y="1066800"/>
          <a:ext cx="627062" cy="369888"/>
        </p:xfrm>
        <a:graphic>
          <a:graphicData uri="http://schemas.openxmlformats.org/presentationml/2006/ole">
            <p:oleObj spid="_x0000_s44036" name="Equation" r:id="rId6" imgW="342720" imgH="203040" progId="Equation.DSMT4">
              <p:embed/>
            </p:oleObj>
          </a:graphicData>
        </a:graphic>
      </p:graphicFrame>
      <p:sp>
        <p:nvSpPr>
          <p:cNvPr id="19480" name="AutoShape 13"/>
          <p:cNvSpPr>
            <a:spLocks noChangeArrowheads="1"/>
          </p:cNvSpPr>
          <p:nvPr/>
        </p:nvSpPr>
        <p:spPr bwMode="auto">
          <a:xfrm>
            <a:off x="4572000" y="11430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Line 14"/>
          <p:cNvSpPr>
            <a:spLocks noChangeShapeType="1"/>
          </p:cNvSpPr>
          <p:nvPr/>
        </p:nvSpPr>
        <p:spPr bwMode="auto">
          <a:xfrm>
            <a:off x="4876800" y="129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Rectangle 15"/>
          <p:cNvSpPr>
            <a:spLocks noChangeArrowheads="1"/>
          </p:cNvSpPr>
          <p:nvPr/>
        </p:nvSpPr>
        <p:spPr bwMode="auto">
          <a:xfrm>
            <a:off x="3657600" y="2630488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Line 16"/>
          <p:cNvSpPr>
            <a:spLocks noChangeShapeType="1"/>
          </p:cNvSpPr>
          <p:nvPr/>
        </p:nvSpPr>
        <p:spPr bwMode="auto">
          <a:xfrm>
            <a:off x="4267200" y="2859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4" name="Line 17"/>
          <p:cNvSpPr>
            <a:spLocks noChangeShapeType="1"/>
          </p:cNvSpPr>
          <p:nvPr/>
        </p:nvSpPr>
        <p:spPr bwMode="auto">
          <a:xfrm>
            <a:off x="3810000" y="27066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461" name="Object 18"/>
          <p:cNvGraphicFramePr>
            <a:graphicFrameLocks noChangeAspect="1"/>
          </p:cNvGraphicFramePr>
          <p:nvPr/>
        </p:nvGraphicFramePr>
        <p:xfrm>
          <a:off x="3822700" y="2630488"/>
          <a:ext cx="444500" cy="412750"/>
        </p:xfrm>
        <a:graphic>
          <a:graphicData uri="http://schemas.openxmlformats.org/presentationml/2006/ole">
            <p:oleObj spid="_x0000_s44037" name="Equation" r:id="rId7" imgW="177480" imgH="164880" progId="Equation.DSMT4">
              <p:embed/>
            </p:oleObj>
          </a:graphicData>
        </a:graphic>
      </p:graphicFrame>
      <p:sp>
        <p:nvSpPr>
          <p:cNvPr id="19485" name="Rectangle 19"/>
          <p:cNvSpPr>
            <a:spLocks noChangeArrowheads="1"/>
          </p:cNvSpPr>
          <p:nvPr/>
        </p:nvSpPr>
        <p:spPr bwMode="auto">
          <a:xfrm>
            <a:off x="3505200" y="838200"/>
            <a:ext cx="1600200" cy="2438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62" name="Object 20"/>
          <p:cNvGraphicFramePr>
            <a:graphicFrameLocks noChangeAspect="1"/>
          </p:cNvGraphicFramePr>
          <p:nvPr/>
        </p:nvGraphicFramePr>
        <p:xfrm>
          <a:off x="2198688" y="1055688"/>
          <a:ext cx="685800" cy="441325"/>
        </p:xfrm>
        <a:graphic>
          <a:graphicData uri="http://schemas.openxmlformats.org/presentationml/2006/ole">
            <p:oleObj spid="_x0000_s44038" name="Equation" r:id="rId8" imgW="355320" imgH="228600" progId="Equation.3">
              <p:embed/>
            </p:oleObj>
          </a:graphicData>
        </a:graphic>
      </p:graphicFrame>
      <p:graphicFrame>
        <p:nvGraphicFramePr>
          <p:cNvPr id="19463" name="Object 21"/>
          <p:cNvGraphicFramePr>
            <a:graphicFrameLocks noChangeAspect="1"/>
          </p:cNvGraphicFramePr>
          <p:nvPr/>
        </p:nvGraphicFramePr>
        <p:xfrm>
          <a:off x="2074863" y="2770188"/>
          <a:ext cx="931862" cy="442912"/>
        </p:xfrm>
        <a:graphic>
          <a:graphicData uri="http://schemas.openxmlformats.org/presentationml/2006/ole">
            <p:oleObj spid="_x0000_s44039" name="Equation" r:id="rId9" imgW="482400" imgH="228600" progId="Equation.DSMT4">
              <p:embed/>
            </p:oleObj>
          </a:graphicData>
        </a:graphic>
      </p:graphicFrame>
      <p:sp>
        <p:nvSpPr>
          <p:cNvPr id="19486" name="Text Box 22"/>
          <p:cNvSpPr txBox="1">
            <a:spLocks noChangeArrowheads="1"/>
          </p:cNvSpPr>
          <p:nvPr/>
        </p:nvSpPr>
        <p:spPr bwMode="auto">
          <a:xfrm>
            <a:off x="1752600" y="3429000"/>
            <a:ext cx="480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0"/>
              <a:t>This is a Parallel to Serial (an Unbuffer):</a:t>
            </a:r>
          </a:p>
        </p:txBody>
      </p:sp>
      <p:graphicFrame>
        <p:nvGraphicFramePr>
          <p:cNvPr id="19464" name="Object 23"/>
          <p:cNvGraphicFramePr>
            <a:graphicFrameLocks noChangeAspect="1"/>
          </p:cNvGraphicFramePr>
          <p:nvPr/>
        </p:nvGraphicFramePr>
        <p:xfrm>
          <a:off x="5926138" y="4648200"/>
          <a:ext cx="627062" cy="369888"/>
        </p:xfrm>
        <a:graphic>
          <a:graphicData uri="http://schemas.openxmlformats.org/presentationml/2006/ole">
            <p:oleObj spid="_x0000_s44040" name="Equation" r:id="rId10" imgW="342720" imgH="203040" progId="Equation.DSMT4">
              <p:embed/>
            </p:oleObj>
          </a:graphicData>
        </a:graphic>
      </p:graphicFrame>
      <p:sp>
        <p:nvSpPr>
          <p:cNvPr id="19487" name="Line 24"/>
          <p:cNvSpPr>
            <a:spLocks noChangeShapeType="1"/>
          </p:cNvSpPr>
          <p:nvPr/>
        </p:nvSpPr>
        <p:spPr bwMode="auto">
          <a:xfrm>
            <a:off x="5133975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8" name="Rectangle 25"/>
          <p:cNvSpPr>
            <a:spLocks noChangeArrowheads="1"/>
          </p:cNvSpPr>
          <p:nvPr/>
        </p:nvSpPr>
        <p:spPr bwMode="auto">
          <a:xfrm>
            <a:off x="4295775" y="4495800"/>
            <a:ext cx="8382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Text Box 26"/>
          <p:cNvSpPr txBox="1">
            <a:spLocks noChangeArrowheads="1"/>
          </p:cNvSpPr>
          <p:nvPr/>
        </p:nvSpPr>
        <p:spPr bwMode="auto">
          <a:xfrm>
            <a:off x="4295775" y="4724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P/S</a:t>
            </a:r>
          </a:p>
        </p:txBody>
      </p:sp>
      <p:sp>
        <p:nvSpPr>
          <p:cNvPr id="19490" name="Line 27"/>
          <p:cNvSpPr>
            <a:spLocks noChangeShapeType="1"/>
          </p:cNvSpPr>
          <p:nvPr/>
        </p:nvSpPr>
        <p:spPr bwMode="auto">
          <a:xfrm>
            <a:off x="4524375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465" name="Object 28"/>
          <p:cNvGraphicFramePr>
            <a:graphicFrameLocks noChangeAspect="1"/>
          </p:cNvGraphicFramePr>
          <p:nvPr/>
        </p:nvGraphicFramePr>
        <p:xfrm>
          <a:off x="4541838" y="5562600"/>
          <a:ext cx="417512" cy="387350"/>
        </p:xfrm>
        <a:graphic>
          <a:graphicData uri="http://schemas.openxmlformats.org/presentationml/2006/ole">
            <p:oleObj spid="_x0000_s44041" name="Equation" r:id="rId11" imgW="177480" imgH="164880" progId="Equation.DSMT4">
              <p:embed/>
            </p:oleObj>
          </a:graphicData>
        </a:graphic>
      </p:graphicFrame>
      <p:sp>
        <p:nvSpPr>
          <p:cNvPr id="19491" name="Line 29"/>
          <p:cNvSpPr>
            <a:spLocks noChangeShapeType="1"/>
          </p:cNvSpPr>
          <p:nvPr/>
        </p:nvSpPr>
        <p:spPr bwMode="auto">
          <a:xfrm>
            <a:off x="3838575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2" name="Line 30"/>
          <p:cNvSpPr>
            <a:spLocks noChangeShapeType="1"/>
          </p:cNvSpPr>
          <p:nvPr/>
        </p:nvSpPr>
        <p:spPr bwMode="auto">
          <a:xfrm>
            <a:off x="3838575" y="586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466" name="Object 31"/>
          <p:cNvGraphicFramePr>
            <a:graphicFrameLocks noChangeAspect="1"/>
          </p:cNvGraphicFramePr>
          <p:nvPr/>
        </p:nvGraphicFramePr>
        <p:xfrm>
          <a:off x="3011488" y="4572000"/>
          <a:ext cx="711200" cy="441325"/>
        </p:xfrm>
        <a:graphic>
          <a:graphicData uri="http://schemas.openxmlformats.org/presentationml/2006/ole">
            <p:oleObj spid="_x0000_s44042" name="Equation" r:id="rId12" imgW="368280" imgH="228600" progId="Equation.DSMT4">
              <p:embed/>
            </p:oleObj>
          </a:graphicData>
        </a:graphic>
      </p:graphicFrame>
      <p:graphicFrame>
        <p:nvGraphicFramePr>
          <p:cNvPr id="19467" name="Object 32"/>
          <p:cNvGraphicFramePr>
            <a:graphicFrameLocks noChangeAspect="1"/>
          </p:cNvGraphicFramePr>
          <p:nvPr/>
        </p:nvGraphicFramePr>
        <p:xfrm>
          <a:off x="2889250" y="5703888"/>
          <a:ext cx="931863" cy="441325"/>
        </p:xfrm>
        <a:graphic>
          <a:graphicData uri="http://schemas.openxmlformats.org/presentationml/2006/ole">
            <p:oleObj spid="_x0000_s44043" name="Equation" r:id="rId13" imgW="482400" imgH="228600" progId="Equation.DSMT4">
              <p:embed/>
            </p:oleObj>
          </a:graphicData>
        </a:graphic>
      </p:graphicFrame>
      <p:sp>
        <p:nvSpPr>
          <p:cNvPr id="19493" name="Line 33"/>
          <p:cNvSpPr>
            <a:spLocks noChangeShapeType="1"/>
          </p:cNvSpPr>
          <p:nvPr/>
        </p:nvSpPr>
        <p:spPr bwMode="auto">
          <a:xfrm flipV="1">
            <a:off x="47244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4" name="Line 34"/>
          <p:cNvSpPr>
            <a:spLocks noChangeShapeType="1"/>
          </p:cNvSpPr>
          <p:nvPr/>
        </p:nvSpPr>
        <p:spPr bwMode="auto">
          <a:xfrm flipV="1">
            <a:off x="30480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5" name="Line 35"/>
          <p:cNvSpPr>
            <a:spLocks noChangeShapeType="1"/>
          </p:cNvSpPr>
          <p:nvPr/>
        </p:nvSpPr>
        <p:spPr bwMode="auto">
          <a:xfrm>
            <a:off x="152400" y="5969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6" name="Line 36"/>
          <p:cNvSpPr>
            <a:spLocks noChangeShapeType="1"/>
          </p:cNvSpPr>
          <p:nvPr/>
        </p:nvSpPr>
        <p:spPr bwMode="auto">
          <a:xfrm>
            <a:off x="533400" y="589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7" name="Line 37"/>
          <p:cNvSpPr>
            <a:spLocks noChangeShapeType="1"/>
          </p:cNvSpPr>
          <p:nvPr/>
        </p:nvSpPr>
        <p:spPr bwMode="auto">
          <a:xfrm>
            <a:off x="2362200" y="586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8" name="Line 38"/>
          <p:cNvSpPr>
            <a:spLocks noChangeShapeType="1"/>
          </p:cNvSpPr>
          <p:nvPr/>
        </p:nvSpPr>
        <p:spPr bwMode="auto">
          <a:xfrm>
            <a:off x="1447800" y="589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9" name="Line 39"/>
          <p:cNvSpPr>
            <a:spLocks noChangeShapeType="1"/>
          </p:cNvSpPr>
          <p:nvPr/>
        </p:nvSpPr>
        <p:spPr bwMode="auto">
          <a:xfrm>
            <a:off x="542925" y="6121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468" name="Object 40"/>
          <p:cNvGraphicFramePr>
            <a:graphicFrameLocks noChangeAspect="1"/>
          </p:cNvGraphicFramePr>
          <p:nvPr/>
        </p:nvGraphicFramePr>
        <p:xfrm>
          <a:off x="333375" y="6502400"/>
          <a:ext cx="560388" cy="279400"/>
        </p:xfrm>
        <a:graphic>
          <a:graphicData uri="http://schemas.openxmlformats.org/presentationml/2006/ole">
            <p:oleObj spid="_x0000_s44044" name="Equation" r:id="rId14" imgW="355320" imgH="177480" progId="Equation.DSMT4">
              <p:embed/>
            </p:oleObj>
          </a:graphicData>
        </a:graphic>
      </p:graphicFrame>
      <p:sp>
        <p:nvSpPr>
          <p:cNvPr id="19500" name="Rectangle 41"/>
          <p:cNvSpPr>
            <a:spLocks noChangeArrowheads="1"/>
          </p:cNvSpPr>
          <p:nvPr/>
        </p:nvSpPr>
        <p:spPr bwMode="auto">
          <a:xfrm>
            <a:off x="381000" y="4800600"/>
            <a:ext cx="304800" cy="93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1" name="Text Box 42"/>
          <p:cNvSpPr txBox="1">
            <a:spLocks noChangeArrowheads="1"/>
          </p:cNvSpPr>
          <p:nvPr/>
        </p:nvSpPr>
        <p:spPr bwMode="auto">
          <a:xfrm>
            <a:off x="381000" y="48768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1</a:t>
            </a:r>
          </a:p>
        </p:txBody>
      </p:sp>
      <p:sp>
        <p:nvSpPr>
          <p:cNvPr id="19502" name="Text Box 43"/>
          <p:cNvSpPr txBox="1">
            <a:spLocks noChangeArrowheads="1"/>
          </p:cNvSpPr>
          <p:nvPr/>
        </p:nvSpPr>
        <p:spPr bwMode="auto">
          <a:xfrm>
            <a:off x="381000" y="5440363"/>
            <a:ext cx="228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2</a:t>
            </a:r>
          </a:p>
        </p:txBody>
      </p:sp>
      <p:sp>
        <p:nvSpPr>
          <p:cNvPr id="19503" name="Rectangle 44"/>
          <p:cNvSpPr>
            <a:spLocks noChangeArrowheads="1"/>
          </p:cNvSpPr>
          <p:nvPr/>
        </p:nvSpPr>
        <p:spPr bwMode="auto">
          <a:xfrm>
            <a:off x="1295400" y="4800600"/>
            <a:ext cx="304800" cy="93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4" name="Text Box 45"/>
          <p:cNvSpPr txBox="1">
            <a:spLocks noChangeArrowheads="1"/>
          </p:cNvSpPr>
          <p:nvPr/>
        </p:nvSpPr>
        <p:spPr bwMode="auto">
          <a:xfrm>
            <a:off x="1295400" y="48768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3</a:t>
            </a:r>
          </a:p>
        </p:txBody>
      </p:sp>
      <p:sp>
        <p:nvSpPr>
          <p:cNvPr id="19505" name="Text Box 46"/>
          <p:cNvSpPr txBox="1">
            <a:spLocks noChangeArrowheads="1"/>
          </p:cNvSpPr>
          <p:nvPr/>
        </p:nvSpPr>
        <p:spPr bwMode="auto">
          <a:xfrm>
            <a:off x="1295400" y="5440363"/>
            <a:ext cx="228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4</a:t>
            </a:r>
          </a:p>
        </p:txBody>
      </p:sp>
      <p:sp>
        <p:nvSpPr>
          <p:cNvPr id="19506" name="Rectangle 47"/>
          <p:cNvSpPr>
            <a:spLocks noChangeArrowheads="1"/>
          </p:cNvSpPr>
          <p:nvPr/>
        </p:nvSpPr>
        <p:spPr bwMode="auto">
          <a:xfrm>
            <a:off x="2133600" y="4800600"/>
            <a:ext cx="304800" cy="93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7" name="Text Box 48"/>
          <p:cNvSpPr txBox="1">
            <a:spLocks noChangeArrowheads="1"/>
          </p:cNvSpPr>
          <p:nvPr/>
        </p:nvSpPr>
        <p:spPr bwMode="auto">
          <a:xfrm>
            <a:off x="2133600" y="48768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5</a:t>
            </a:r>
          </a:p>
        </p:txBody>
      </p:sp>
      <p:sp>
        <p:nvSpPr>
          <p:cNvPr id="19508" name="Text Box 49"/>
          <p:cNvSpPr txBox="1">
            <a:spLocks noChangeArrowheads="1"/>
          </p:cNvSpPr>
          <p:nvPr/>
        </p:nvSpPr>
        <p:spPr bwMode="auto">
          <a:xfrm>
            <a:off x="2133600" y="5440363"/>
            <a:ext cx="228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6</a:t>
            </a:r>
          </a:p>
        </p:txBody>
      </p:sp>
      <p:sp>
        <p:nvSpPr>
          <p:cNvPr id="19509" name="Line 50"/>
          <p:cNvSpPr>
            <a:spLocks noChangeShapeType="1"/>
          </p:cNvSpPr>
          <p:nvPr/>
        </p:nvSpPr>
        <p:spPr bwMode="auto">
          <a:xfrm>
            <a:off x="5562600" y="58674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10" name="Line 51"/>
          <p:cNvSpPr>
            <a:spLocks noChangeShapeType="1"/>
          </p:cNvSpPr>
          <p:nvPr/>
        </p:nvSpPr>
        <p:spPr bwMode="auto">
          <a:xfrm>
            <a:off x="7543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1" name="Line 52"/>
          <p:cNvSpPr>
            <a:spLocks noChangeShapeType="1"/>
          </p:cNvSpPr>
          <p:nvPr/>
        </p:nvSpPr>
        <p:spPr bwMode="auto">
          <a:xfrm>
            <a:off x="8229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2" name="Line 53"/>
          <p:cNvSpPr>
            <a:spLocks noChangeShapeType="1"/>
          </p:cNvSpPr>
          <p:nvPr/>
        </p:nvSpPr>
        <p:spPr bwMode="auto">
          <a:xfrm>
            <a:off x="5638800" y="594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469" name="Object 54"/>
          <p:cNvGraphicFramePr>
            <a:graphicFrameLocks noChangeAspect="1"/>
          </p:cNvGraphicFramePr>
          <p:nvPr/>
        </p:nvGraphicFramePr>
        <p:xfrm>
          <a:off x="5380038" y="6477000"/>
          <a:ext cx="619125" cy="279400"/>
        </p:xfrm>
        <a:graphic>
          <a:graphicData uri="http://schemas.openxmlformats.org/presentationml/2006/ole">
            <p:oleObj spid="_x0000_s44045" name="Equation" r:id="rId15" imgW="393480" imgH="177480" progId="Equation.DSMT4">
              <p:embed/>
            </p:oleObj>
          </a:graphicData>
        </a:graphic>
      </p:graphicFrame>
      <p:sp>
        <p:nvSpPr>
          <p:cNvPr id="19513" name="Rectangle 55"/>
          <p:cNvSpPr>
            <a:spLocks noChangeArrowheads="1"/>
          </p:cNvSpPr>
          <p:nvPr/>
        </p:nvSpPr>
        <p:spPr bwMode="auto">
          <a:xfrm>
            <a:off x="6553200" y="5486400"/>
            <a:ext cx="990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4" name="Line 56"/>
          <p:cNvSpPr>
            <a:spLocks noChangeShapeType="1"/>
          </p:cNvSpPr>
          <p:nvPr/>
        </p:nvSpPr>
        <p:spPr bwMode="auto">
          <a:xfrm>
            <a:off x="8153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5" name="Line 57"/>
          <p:cNvSpPr>
            <a:spLocks noChangeShapeType="1"/>
          </p:cNvSpPr>
          <p:nvPr/>
        </p:nvSpPr>
        <p:spPr bwMode="auto">
          <a:xfrm>
            <a:off x="8077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6" name="Line 58"/>
          <p:cNvSpPr>
            <a:spLocks noChangeShapeType="1"/>
          </p:cNvSpPr>
          <p:nvPr/>
        </p:nvSpPr>
        <p:spPr bwMode="auto">
          <a:xfrm>
            <a:off x="8001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7" name="Line 59"/>
          <p:cNvSpPr>
            <a:spLocks noChangeShapeType="1"/>
          </p:cNvSpPr>
          <p:nvPr/>
        </p:nvSpPr>
        <p:spPr bwMode="auto">
          <a:xfrm>
            <a:off x="7924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8" name="Line 60"/>
          <p:cNvSpPr>
            <a:spLocks noChangeShapeType="1"/>
          </p:cNvSpPr>
          <p:nvPr/>
        </p:nvSpPr>
        <p:spPr bwMode="auto">
          <a:xfrm>
            <a:off x="7848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9" name="Line 61"/>
          <p:cNvSpPr>
            <a:spLocks noChangeShapeType="1"/>
          </p:cNvSpPr>
          <p:nvPr/>
        </p:nvSpPr>
        <p:spPr bwMode="auto">
          <a:xfrm>
            <a:off x="7772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0" name="Line 62"/>
          <p:cNvSpPr>
            <a:spLocks noChangeShapeType="1"/>
          </p:cNvSpPr>
          <p:nvPr/>
        </p:nvSpPr>
        <p:spPr bwMode="auto">
          <a:xfrm>
            <a:off x="7696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1" name="Line 63"/>
          <p:cNvSpPr>
            <a:spLocks noChangeShapeType="1"/>
          </p:cNvSpPr>
          <p:nvPr/>
        </p:nvSpPr>
        <p:spPr bwMode="auto">
          <a:xfrm>
            <a:off x="7620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2" name="Line 64"/>
          <p:cNvSpPr>
            <a:spLocks noChangeShapeType="1"/>
          </p:cNvSpPr>
          <p:nvPr/>
        </p:nvSpPr>
        <p:spPr bwMode="auto">
          <a:xfrm>
            <a:off x="7543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3" name="Line 65"/>
          <p:cNvSpPr>
            <a:spLocks noChangeShapeType="1"/>
          </p:cNvSpPr>
          <p:nvPr/>
        </p:nvSpPr>
        <p:spPr bwMode="auto">
          <a:xfrm>
            <a:off x="7467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4" name="Line 66"/>
          <p:cNvSpPr>
            <a:spLocks noChangeShapeType="1"/>
          </p:cNvSpPr>
          <p:nvPr/>
        </p:nvSpPr>
        <p:spPr bwMode="auto">
          <a:xfrm>
            <a:off x="7391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5" name="Line 67"/>
          <p:cNvSpPr>
            <a:spLocks noChangeShapeType="1"/>
          </p:cNvSpPr>
          <p:nvPr/>
        </p:nvSpPr>
        <p:spPr bwMode="auto">
          <a:xfrm>
            <a:off x="6629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6" name="Line 68"/>
          <p:cNvSpPr>
            <a:spLocks noChangeShapeType="1"/>
          </p:cNvSpPr>
          <p:nvPr/>
        </p:nvSpPr>
        <p:spPr bwMode="auto">
          <a:xfrm>
            <a:off x="7315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7" name="Line 69"/>
          <p:cNvSpPr>
            <a:spLocks noChangeShapeType="1"/>
          </p:cNvSpPr>
          <p:nvPr/>
        </p:nvSpPr>
        <p:spPr bwMode="auto">
          <a:xfrm>
            <a:off x="7239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8" name="Line 70"/>
          <p:cNvSpPr>
            <a:spLocks noChangeShapeType="1"/>
          </p:cNvSpPr>
          <p:nvPr/>
        </p:nvSpPr>
        <p:spPr bwMode="auto">
          <a:xfrm>
            <a:off x="7162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9" name="Line 71"/>
          <p:cNvSpPr>
            <a:spLocks noChangeShapeType="1"/>
          </p:cNvSpPr>
          <p:nvPr/>
        </p:nvSpPr>
        <p:spPr bwMode="auto">
          <a:xfrm>
            <a:off x="7086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0" name="Line 72"/>
          <p:cNvSpPr>
            <a:spLocks noChangeShapeType="1"/>
          </p:cNvSpPr>
          <p:nvPr/>
        </p:nvSpPr>
        <p:spPr bwMode="auto">
          <a:xfrm>
            <a:off x="7010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1" name="Line 73"/>
          <p:cNvSpPr>
            <a:spLocks noChangeShapeType="1"/>
          </p:cNvSpPr>
          <p:nvPr/>
        </p:nvSpPr>
        <p:spPr bwMode="auto">
          <a:xfrm>
            <a:off x="6934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2" name="Line 74"/>
          <p:cNvSpPr>
            <a:spLocks noChangeShapeType="1"/>
          </p:cNvSpPr>
          <p:nvPr/>
        </p:nvSpPr>
        <p:spPr bwMode="auto">
          <a:xfrm>
            <a:off x="6858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3" name="Line 75"/>
          <p:cNvSpPr>
            <a:spLocks noChangeShapeType="1"/>
          </p:cNvSpPr>
          <p:nvPr/>
        </p:nvSpPr>
        <p:spPr bwMode="auto">
          <a:xfrm>
            <a:off x="6781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4" name="Line 76"/>
          <p:cNvSpPr>
            <a:spLocks noChangeShapeType="1"/>
          </p:cNvSpPr>
          <p:nvPr/>
        </p:nvSpPr>
        <p:spPr bwMode="auto">
          <a:xfrm>
            <a:off x="6705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5" name="Line 77"/>
          <p:cNvSpPr>
            <a:spLocks noChangeShapeType="1"/>
          </p:cNvSpPr>
          <p:nvPr/>
        </p:nvSpPr>
        <p:spPr bwMode="auto">
          <a:xfrm>
            <a:off x="6629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6" name="Line 78"/>
          <p:cNvSpPr>
            <a:spLocks noChangeShapeType="1"/>
          </p:cNvSpPr>
          <p:nvPr/>
        </p:nvSpPr>
        <p:spPr bwMode="auto">
          <a:xfrm>
            <a:off x="6553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7" name="Line 79"/>
          <p:cNvSpPr>
            <a:spLocks noChangeShapeType="1"/>
          </p:cNvSpPr>
          <p:nvPr/>
        </p:nvSpPr>
        <p:spPr bwMode="auto">
          <a:xfrm>
            <a:off x="6477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8" name="Line 80"/>
          <p:cNvSpPr>
            <a:spLocks noChangeShapeType="1"/>
          </p:cNvSpPr>
          <p:nvPr/>
        </p:nvSpPr>
        <p:spPr bwMode="auto">
          <a:xfrm>
            <a:off x="6553200" y="594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470" name="Object 81"/>
          <p:cNvGraphicFramePr>
            <a:graphicFrameLocks noChangeAspect="1"/>
          </p:cNvGraphicFramePr>
          <p:nvPr/>
        </p:nvGraphicFramePr>
        <p:xfrm>
          <a:off x="6288088" y="6477000"/>
          <a:ext cx="698500" cy="258763"/>
        </p:xfrm>
        <a:graphic>
          <a:graphicData uri="http://schemas.openxmlformats.org/presentationml/2006/ole">
            <p:oleObj spid="_x0000_s44046" name="Equation" r:id="rId16" imgW="444240" imgH="164880" progId="Equation.DSMT4">
              <p:embed/>
            </p:oleObj>
          </a:graphicData>
        </a:graphic>
      </p:graphicFrame>
      <p:sp>
        <p:nvSpPr>
          <p:cNvPr id="19539" name="Rectangle 82"/>
          <p:cNvSpPr>
            <a:spLocks noChangeArrowheads="1"/>
          </p:cNvSpPr>
          <p:nvPr/>
        </p:nvSpPr>
        <p:spPr bwMode="auto">
          <a:xfrm>
            <a:off x="5562600" y="5486400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40" name="Rectangle 83"/>
          <p:cNvSpPr>
            <a:spLocks noChangeArrowheads="1"/>
          </p:cNvSpPr>
          <p:nvPr/>
        </p:nvSpPr>
        <p:spPr bwMode="auto">
          <a:xfrm>
            <a:off x="7620000" y="5486400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41" name="Line 84"/>
          <p:cNvSpPr>
            <a:spLocks noChangeShapeType="1"/>
          </p:cNvSpPr>
          <p:nvPr/>
        </p:nvSpPr>
        <p:spPr bwMode="auto">
          <a:xfrm>
            <a:off x="5715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42" name="Line 85"/>
          <p:cNvSpPr>
            <a:spLocks noChangeShapeType="1"/>
          </p:cNvSpPr>
          <p:nvPr/>
        </p:nvSpPr>
        <p:spPr bwMode="auto">
          <a:xfrm>
            <a:off x="6400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43" name="Line 86"/>
          <p:cNvSpPr>
            <a:spLocks noChangeShapeType="1"/>
          </p:cNvSpPr>
          <p:nvPr/>
        </p:nvSpPr>
        <p:spPr bwMode="auto">
          <a:xfrm>
            <a:off x="6324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44" name="Line 87"/>
          <p:cNvSpPr>
            <a:spLocks noChangeShapeType="1"/>
          </p:cNvSpPr>
          <p:nvPr/>
        </p:nvSpPr>
        <p:spPr bwMode="auto">
          <a:xfrm>
            <a:off x="6248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45" name="Line 88"/>
          <p:cNvSpPr>
            <a:spLocks noChangeShapeType="1"/>
          </p:cNvSpPr>
          <p:nvPr/>
        </p:nvSpPr>
        <p:spPr bwMode="auto">
          <a:xfrm>
            <a:off x="6172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46" name="Line 89"/>
          <p:cNvSpPr>
            <a:spLocks noChangeShapeType="1"/>
          </p:cNvSpPr>
          <p:nvPr/>
        </p:nvSpPr>
        <p:spPr bwMode="auto">
          <a:xfrm>
            <a:off x="6096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47" name="Line 90"/>
          <p:cNvSpPr>
            <a:spLocks noChangeShapeType="1"/>
          </p:cNvSpPr>
          <p:nvPr/>
        </p:nvSpPr>
        <p:spPr bwMode="auto">
          <a:xfrm>
            <a:off x="6019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48" name="Line 91"/>
          <p:cNvSpPr>
            <a:spLocks noChangeShapeType="1"/>
          </p:cNvSpPr>
          <p:nvPr/>
        </p:nvSpPr>
        <p:spPr bwMode="auto">
          <a:xfrm>
            <a:off x="5943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49" name="Line 92"/>
          <p:cNvSpPr>
            <a:spLocks noChangeShapeType="1"/>
          </p:cNvSpPr>
          <p:nvPr/>
        </p:nvSpPr>
        <p:spPr bwMode="auto">
          <a:xfrm>
            <a:off x="5867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50" name="Line 93"/>
          <p:cNvSpPr>
            <a:spLocks noChangeShapeType="1"/>
          </p:cNvSpPr>
          <p:nvPr/>
        </p:nvSpPr>
        <p:spPr bwMode="auto">
          <a:xfrm>
            <a:off x="5791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51" name="Line 94"/>
          <p:cNvSpPr>
            <a:spLocks noChangeShapeType="1"/>
          </p:cNvSpPr>
          <p:nvPr/>
        </p:nvSpPr>
        <p:spPr bwMode="auto">
          <a:xfrm>
            <a:off x="5715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52" name="Line 95"/>
          <p:cNvSpPr>
            <a:spLocks noChangeShapeType="1"/>
          </p:cNvSpPr>
          <p:nvPr/>
        </p:nvSpPr>
        <p:spPr bwMode="auto">
          <a:xfrm>
            <a:off x="5638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53" name="Text Box 96"/>
          <p:cNvSpPr txBox="1">
            <a:spLocks noChangeArrowheads="1"/>
          </p:cNvSpPr>
          <p:nvPr/>
        </p:nvSpPr>
        <p:spPr bwMode="auto">
          <a:xfrm>
            <a:off x="55626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1</a:t>
            </a:r>
          </a:p>
        </p:txBody>
      </p:sp>
      <p:sp>
        <p:nvSpPr>
          <p:cNvPr id="19554" name="Text Box 97"/>
          <p:cNvSpPr txBox="1">
            <a:spLocks noChangeArrowheads="1"/>
          </p:cNvSpPr>
          <p:nvPr/>
        </p:nvSpPr>
        <p:spPr bwMode="auto">
          <a:xfrm>
            <a:off x="62484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2</a:t>
            </a:r>
          </a:p>
        </p:txBody>
      </p:sp>
      <p:sp>
        <p:nvSpPr>
          <p:cNvPr id="19555" name="Text Box 98"/>
          <p:cNvSpPr txBox="1">
            <a:spLocks noChangeArrowheads="1"/>
          </p:cNvSpPr>
          <p:nvPr/>
        </p:nvSpPr>
        <p:spPr bwMode="auto">
          <a:xfrm>
            <a:off x="65532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3</a:t>
            </a:r>
          </a:p>
        </p:txBody>
      </p:sp>
      <p:sp>
        <p:nvSpPr>
          <p:cNvPr id="19556" name="Text Box 99"/>
          <p:cNvSpPr txBox="1">
            <a:spLocks noChangeArrowheads="1"/>
          </p:cNvSpPr>
          <p:nvPr/>
        </p:nvSpPr>
        <p:spPr bwMode="auto">
          <a:xfrm>
            <a:off x="73152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4</a:t>
            </a:r>
          </a:p>
        </p:txBody>
      </p:sp>
      <p:sp>
        <p:nvSpPr>
          <p:cNvPr id="19557" name="Text Box 100"/>
          <p:cNvSpPr txBox="1">
            <a:spLocks noChangeArrowheads="1"/>
          </p:cNvSpPr>
          <p:nvPr/>
        </p:nvSpPr>
        <p:spPr bwMode="auto">
          <a:xfrm>
            <a:off x="76200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5</a:t>
            </a:r>
          </a:p>
        </p:txBody>
      </p:sp>
      <p:sp>
        <p:nvSpPr>
          <p:cNvPr id="19558" name="Text Box 101"/>
          <p:cNvSpPr txBox="1">
            <a:spLocks noChangeArrowheads="1"/>
          </p:cNvSpPr>
          <p:nvPr/>
        </p:nvSpPr>
        <p:spPr bwMode="auto">
          <a:xfrm>
            <a:off x="83058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6</a:t>
            </a:r>
          </a:p>
        </p:txBody>
      </p:sp>
      <p:sp>
        <p:nvSpPr>
          <p:cNvPr id="19559" name="Line 102"/>
          <p:cNvSpPr>
            <a:spLocks noChangeShapeType="1"/>
          </p:cNvSpPr>
          <p:nvPr/>
        </p:nvSpPr>
        <p:spPr bwMode="auto">
          <a:xfrm>
            <a:off x="1447800" y="609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471" name="Object 103"/>
          <p:cNvGraphicFramePr>
            <a:graphicFrameLocks noChangeAspect="1"/>
          </p:cNvGraphicFramePr>
          <p:nvPr/>
        </p:nvGraphicFramePr>
        <p:xfrm>
          <a:off x="1258888" y="6477000"/>
          <a:ext cx="519112" cy="279400"/>
        </p:xfrm>
        <a:graphic>
          <a:graphicData uri="http://schemas.openxmlformats.org/presentationml/2006/ole">
            <p:oleObj spid="_x0000_s44047" name="Equation" r:id="rId17" imgW="330120" imgH="177480" progId="Equation.DSMT4">
              <p:embed/>
            </p:oleObj>
          </a:graphicData>
        </a:graphic>
      </p:graphicFrame>
      <p:sp>
        <p:nvSpPr>
          <p:cNvPr id="19560" name="Line 104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61" name="Text Box 105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Parallel to Serial (Unbuffer or Interlacer)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5" name="Rectangle 16"/>
          <p:cNvSpPr>
            <a:spLocks noChangeArrowheads="1"/>
          </p:cNvSpPr>
          <p:nvPr/>
        </p:nvSpPr>
        <p:spPr bwMode="auto">
          <a:xfrm>
            <a:off x="152400" y="2932113"/>
            <a:ext cx="861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/>
              <a:t>Multistage Implementation</a:t>
            </a:r>
            <a:r>
              <a:rPr lang="en-US" i="1"/>
              <a:t>: we decimate the signal in several stages.</a:t>
            </a:r>
          </a:p>
        </p:txBody>
      </p:sp>
      <p:grpSp>
        <p:nvGrpSpPr>
          <p:cNvPr id="3096" name="Group 17"/>
          <p:cNvGrpSpPr>
            <a:grpSpLocks/>
          </p:cNvGrpSpPr>
          <p:nvPr/>
        </p:nvGrpSpPr>
        <p:grpSpPr bwMode="auto">
          <a:xfrm>
            <a:off x="258763" y="4276725"/>
            <a:ext cx="2279650" cy="596900"/>
            <a:chOff x="192" y="2548"/>
            <a:chExt cx="1436" cy="376"/>
          </a:xfrm>
        </p:grpSpPr>
        <p:sp>
          <p:nvSpPr>
            <p:cNvPr id="3127" name="Line 18"/>
            <p:cNvSpPr>
              <a:spLocks noChangeShapeType="1"/>
            </p:cNvSpPr>
            <p:nvPr/>
          </p:nvSpPr>
          <p:spPr bwMode="auto">
            <a:xfrm>
              <a:off x="192" y="273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" name="Rectangle 19"/>
            <p:cNvSpPr>
              <a:spLocks noChangeArrowheads="1"/>
            </p:cNvSpPr>
            <p:nvPr/>
          </p:nvSpPr>
          <p:spPr bwMode="auto">
            <a:xfrm>
              <a:off x="532" y="2548"/>
              <a:ext cx="376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Line 20"/>
            <p:cNvSpPr>
              <a:spLocks noChangeShapeType="1"/>
            </p:cNvSpPr>
            <p:nvPr/>
          </p:nvSpPr>
          <p:spPr bwMode="auto">
            <a:xfrm>
              <a:off x="912" y="273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" name="Rectangle 21"/>
            <p:cNvSpPr>
              <a:spLocks noChangeArrowheads="1"/>
            </p:cNvSpPr>
            <p:nvPr/>
          </p:nvSpPr>
          <p:spPr bwMode="auto">
            <a:xfrm>
              <a:off x="1156" y="2548"/>
              <a:ext cx="472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" name="Line 22"/>
            <p:cNvSpPr>
              <a:spLocks noChangeShapeType="1"/>
            </p:cNvSpPr>
            <p:nvPr/>
          </p:nvSpPr>
          <p:spPr bwMode="auto">
            <a:xfrm>
              <a:off x="1248" y="259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89" name="Object 23"/>
            <p:cNvGraphicFramePr>
              <a:graphicFrameLocks/>
            </p:cNvGraphicFramePr>
            <p:nvPr/>
          </p:nvGraphicFramePr>
          <p:xfrm>
            <a:off x="1305" y="2609"/>
            <a:ext cx="242" cy="259"/>
          </p:xfrm>
          <a:graphic>
            <a:graphicData uri="http://schemas.openxmlformats.org/presentationml/2006/ole">
              <p:oleObj spid="_x0000_s3089" name="Equation" r:id="rId3" imgW="190440" imgH="203040" progId="Equation.3">
                <p:embed/>
              </p:oleObj>
            </a:graphicData>
          </a:graphic>
        </p:graphicFrame>
        <p:graphicFrame>
          <p:nvGraphicFramePr>
            <p:cNvPr id="3090" name="Object 24"/>
            <p:cNvGraphicFramePr>
              <a:graphicFrameLocks/>
            </p:cNvGraphicFramePr>
            <p:nvPr/>
          </p:nvGraphicFramePr>
          <p:xfrm>
            <a:off x="605" y="2621"/>
            <a:ext cx="259" cy="259"/>
          </p:xfrm>
          <a:graphic>
            <a:graphicData uri="http://schemas.openxmlformats.org/presentationml/2006/ole">
              <p:oleObj spid="_x0000_s3090" name="Equation" r:id="rId4" imgW="203040" imgH="203040" progId="Equation.3">
                <p:embed/>
              </p:oleObj>
            </a:graphicData>
          </a:graphic>
        </p:graphicFrame>
      </p:grp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2544763" y="457517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3084513" y="4276725"/>
            <a:ext cx="5969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3687763" y="4575175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4075113" y="4276725"/>
            <a:ext cx="7493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4221163" y="434657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4" name="Object 30"/>
          <p:cNvGraphicFramePr>
            <a:graphicFrameLocks/>
          </p:cNvGraphicFramePr>
          <p:nvPr/>
        </p:nvGraphicFramePr>
        <p:xfrm>
          <a:off x="4298950" y="4373563"/>
          <a:ext cx="400050" cy="401637"/>
        </p:xfrm>
        <a:graphic>
          <a:graphicData uri="http://schemas.openxmlformats.org/presentationml/2006/ole">
            <p:oleObj spid="_x0000_s3074" name="Equation" r:id="rId5" imgW="203040" imgH="203040" progId="Equation.3">
              <p:embed/>
            </p:oleObj>
          </a:graphicData>
        </a:graphic>
      </p:graphicFrame>
      <p:graphicFrame>
        <p:nvGraphicFramePr>
          <p:cNvPr id="3075" name="Object 31"/>
          <p:cNvGraphicFramePr>
            <a:graphicFrameLocks/>
          </p:cNvGraphicFramePr>
          <p:nvPr/>
        </p:nvGraphicFramePr>
        <p:xfrm>
          <a:off x="3187700" y="4392613"/>
          <a:ext cx="427038" cy="401637"/>
        </p:xfrm>
        <a:graphic>
          <a:graphicData uri="http://schemas.openxmlformats.org/presentationml/2006/ole">
            <p:oleObj spid="_x0000_s3075" name="Equation" r:id="rId6" imgW="215640" imgH="203040" progId="Equation.3">
              <p:embed/>
            </p:oleObj>
          </a:graphicData>
        </a:graphic>
      </p:graphicFrame>
      <p:sp>
        <p:nvSpPr>
          <p:cNvPr id="3102" name="Line 32"/>
          <p:cNvSpPr>
            <a:spLocks noChangeShapeType="1"/>
          </p:cNvSpPr>
          <p:nvPr/>
        </p:nvSpPr>
        <p:spPr bwMode="auto">
          <a:xfrm>
            <a:off x="5668963" y="457517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33"/>
          <p:cNvSpPr>
            <a:spLocks noChangeArrowheads="1"/>
          </p:cNvSpPr>
          <p:nvPr/>
        </p:nvSpPr>
        <p:spPr bwMode="auto">
          <a:xfrm>
            <a:off x="6208713" y="4276725"/>
            <a:ext cx="5969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Line 34"/>
          <p:cNvSpPr>
            <a:spLocks noChangeShapeType="1"/>
          </p:cNvSpPr>
          <p:nvPr/>
        </p:nvSpPr>
        <p:spPr bwMode="auto">
          <a:xfrm>
            <a:off x="6811963" y="4575175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Rectangle 35"/>
          <p:cNvSpPr>
            <a:spLocks noChangeArrowheads="1"/>
          </p:cNvSpPr>
          <p:nvPr/>
        </p:nvSpPr>
        <p:spPr bwMode="auto">
          <a:xfrm>
            <a:off x="7199313" y="4276725"/>
            <a:ext cx="7493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Line 36"/>
          <p:cNvSpPr>
            <a:spLocks noChangeShapeType="1"/>
          </p:cNvSpPr>
          <p:nvPr/>
        </p:nvSpPr>
        <p:spPr bwMode="auto">
          <a:xfrm>
            <a:off x="7345363" y="434657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6" name="Object 37"/>
          <p:cNvGraphicFramePr>
            <a:graphicFrameLocks/>
          </p:cNvGraphicFramePr>
          <p:nvPr/>
        </p:nvGraphicFramePr>
        <p:xfrm>
          <a:off x="7410450" y="4373563"/>
          <a:ext cx="427038" cy="401637"/>
        </p:xfrm>
        <a:graphic>
          <a:graphicData uri="http://schemas.openxmlformats.org/presentationml/2006/ole">
            <p:oleObj spid="_x0000_s3076" name="Equation" r:id="rId7" imgW="215640" imgH="203040" progId="Equation.3">
              <p:embed/>
            </p:oleObj>
          </a:graphicData>
        </a:graphic>
      </p:graphicFrame>
      <p:graphicFrame>
        <p:nvGraphicFramePr>
          <p:cNvPr id="3077" name="Object 38"/>
          <p:cNvGraphicFramePr>
            <a:graphicFrameLocks/>
          </p:cNvGraphicFramePr>
          <p:nvPr/>
        </p:nvGraphicFramePr>
        <p:xfrm>
          <a:off x="6299200" y="4392613"/>
          <a:ext cx="452438" cy="401637"/>
        </p:xfrm>
        <a:graphic>
          <a:graphicData uri="http://schemas.openxmlformats.org/presentationml/2006/ole">
            <p:oleObj spid="_x0000_s3077" name="Equation" r:id="rId8" imgW="228600" imgH="203040" progId="Equation.3">
              <p:embed/>
            </p:oleObj>
          </a:graphicData>
        </a:graphic>
      </p:graphicFrame>
      <p:sp>
        <p:nvSpPr>
          <p:cNvPr id="3107" name="Line 39"/>
          <p:cNvSpPr>
            <a:spLocks noChangeShapeType="1"/>
          </p:cNvSpPr>
          <p:nvPr/>
        </p:nvSpPr>
        <p:spPr bwMode="auto">
          <a:xfrm>
            <a:off x="4906963" y="457517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Line 40"/>
          <p:cNvSpPr>
            <a:spLocks noChangeShapeType="1"/>
          </p:cNvSpPr>
          <p:nvPr/>
        </p:nvSpPr>
        <p:spPr bwMode="auto">
          <a:xfrm>
            <a:off x="7954963" y="457517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09" name="Group 41"/>
          <p:cNvGrpSpPr>
            <a:grpSpLocks/>
          </p:cNvGrpSpPr>
          <p:nvPr/>
        </p:nvGrpSpPr>
        <p:grpSpPr bwMode="auto">
          <a:xfrm>
            <a:off x="5287963" y="4341813"/>
            <a:ext cx="620712" cy="461962"/>
            <a:chOff x="3360" y="2589"/>
            <a:chExt cx="391" cy="291"/>
          </a:xfrm>
        </p:grpSpPr>
        <p:sp>
          <p:nvSpPr>
            <p:cNvPr id="3126" name="Line 42"/>
            <p:cNvSpPr>
              <a:spLocks noChangeShapeType="1"/>
            </p:cNvSpPr>
            <p:nvPr/>
          </p:nvSpPr>
          <p:spPr bwMode="auto">
            <a:xfrm>
              <a:off x="3360" y="273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87" name="Object 43"/>
            <p:cNvGraphicFramePr>
              <a:graphicFrameLocks/>
            </p:cNvGraphicFramePr>
            <p:nvPr/>
          </p:nvGraphicFramePr>
          <p:xfrm>
            <a:off x="3368" y="2589"/>
            <a:ext cx="191" cy="291"/>
          </p:xfrm>
          <a:graphic>
            <a:graphicData uri="http://schemas.openxmlformats.org/presentationml/2006/ole">
              <p:oleObj spid="_x0000_s3087" name="Equation" r:id="rId9" imgW="203040" imgH="304560" progId="Equation.3">
                <p:embed/>
              </p:oleObj>
            </a:graphicData>
          </a:graphic>
        </p:graphicFrame>
        <p:graphicFrame>
          <p:nvGraphicFramePr>
            <p:cNvPr id="3088" name="Object 44"/>
            <p:cNvGraphicFramePr>
              <a:graphicFrameLocks/>
            </p:cNvGraphicFramePr>
            <p:nvPr/>
          </p:nvGraphicFramePr>
          <p:xfrm>
            <a:off x="3560" y="2589"/>
            <a:ext cx="191" cy="291"/>
          </p:xfrm>
          <a:graphic>
            <a:graphicData uri="http://schemas.openxmlformats.org/presentationml/2006/ole">
              <p:oleObj spid="_x0000_s3088" name="Equation" r:id="rId10" imgW="203040" imgH="304560" progId="Equation.3">
                <p:embed/>
              </p:oleObj>
            </a:graphicData>
          </a:graphic>
        </p:graphicFrame>
      </p:grpSp>
      <p:graphicFrame>
        <p:nvGraphicFramePr>
          <p:cNvPr id="3078" name="Object 45"/>
          <p:cNvGraphicFramePr>
            <a:graphicFrameLocks/>
          </p:cNvGraphicFramePr>
          <p:nvPr/>
        </p:nvGraphicFramePr>
        <p:xfrm>
          <a:off x="19050" y="3581400"/>
          <a:ext cx="773113" cy="325438"/>
        </p:xfrm>
        <a:graphic>
          <a:graphicData uri="http://schemas.openxmlformats.org/presentationml/2006/ole">
            <p:oleObj spid="_x0000_s3078" name="Equation" r:id="rId11" imgW="469800" imgH="203040" progId="Equation.3">
              <p:embed/>
            </p:oleObj>
          </a:graphicData>
        </a:graphic>
      </p:graphicFrame>
      <p:graphicFrame>
        <p:nvGraphicFramePr>
          <p:cNvPr id="3079" name="Object 46"/>
          <p:cNvGraphicFramePr>
            <a:graphicFrameLocks/>
          </p:cNvGraphicFramePr>
          <p:nvPr/>
        </p:nvGraphicFramePr>
        <p:xfrm>
          <a:off x="2697163" y="3859213"/>
          <a:ext cx="284162" cy="315912"/>
        </p:xfrm>
        <a:graphic>
          <a:graphicData uri="http://schemas.openxmlformats.org/presentationml/2006/ole">
            <p:oleObj spid="_x0000_s3079" name="Equation" r:id="rId12" imgW="177480" imgH="203040" progId="Equation.3">
              <p:embed/>
            </p:oleObj>
          </a:graphicData>
        </a:graphic>
      </p:graphicFrame>
      <p:graphicFrame>
        <p:nvGraphicFramePr>
          <p:cNvPr id="3080" name="Object 47"/>
          <p:cNvGraphicFramePr>
            <a:graphicFrameLocks/>
          </p:cNvGraphicFramePr>
          <p:nvPr/>
        </p:nvGraphicFramePr>
        <p:xfrm>
          <a:off x="7823200" y="3357563"/>
          <a:ext cx="842963" cy="603250"/>
        </p:xfrm>
        <a:graphic>
          <a:graphicData uri="http://schemas.openxmlformats.org/presentationml/2006/ole">
            <p:oleObj spid="_x0000_s3080" name="Equation" r:id="rId13" imgW="533160" imgH="393480" progId="Equation.3">
              <p:embed/>
            </p:oleObj>
          </a:graphicData>
        </a:graphic>
      </p:graphicFrame>
      <p:graphicFrame>
        <p:nvGraphicFramePr>
          <p:cNvPr id="3081" name="Object 48"/>
          <p:cNvGraphicFramePr>
            <a:graphicFrameLocks/>
          </p:cNvGraphicFramePr>
          <p:nvPr/>
        </p:nvGraphicFramePr>
        <p:xfrm>
          <a:off x="1909763" y="4379913"/>
          <a:ext cx="6881812" cy="1577975"/>
        </p:xfrm>
        <a:graphic>
          <a:graphicData uri="http://schemas.openxmlformats.org/presentationml/2006/ole">
            <p:oleObj spid="_x0000_s3081" name="Equation" r:id="rId14" imgW="1574640" imgH="380880" progId="Equation.3">
              <p:embed/>
            </p:oleObj>
          </a:graphicData>
        </a:graphic>
      </p:graphicFrame>
      <p:graphicFrame>
        <p:nvGraphicFramePr>
          <p:cNvPr id="3082" name="Object 49"/>
          <p:cNvGraphicFramePr>
            <a:graphicFrameLocks/>
          </p:cNvGraphicFramePr>
          <p:nvPr/>
        </p:nvGraphicFramePr>
        <p:xfrm>
          <a:off x="3581400" y="5611813"/>
          <a:ext cx="2392363" cy="484187"/>
        </p:xfrm>
        <a:graphic>
          <a:graphicData uri="http://schemas.openxmlformats.org/presentationml/2006/ole">
            <p:oleObj spid="_x0000_s3082" name="Equation" r:id="rId15" imgW="965160" imgH="203040" progId="Equation.3">
              <p:embed/>
            </p:oleObj>
          </a:graphicData>
        </a:graphic>
      </p:graphicFrame>
      <p:graphicFrame>
        <p:nvGraphicFramePr>
          <p:cNvPr id="3083" name="Object 50"/>
          <p:cNvGraphicFramePr>
            <a:graphicFrameLocks/>
          </p:cNvGraphicFramePr>
          <p:nvPr/>
        </p:nvGraphicFramePr>
        <p:xfrm>
          <a:off x="19050" y="4170363"/>
          <a:ext cx="688975" cy="404812"/>
        </p:xfrm>
        <a:graphic>
          <a:graphicData uri="http://schemas.openxmlformats.org/presentationml/2006/ole">
            <p:oleObj spid="_x0000_s3083" name="Equation" r:id="rId16" imgW="317160" imgH="190440" progId="Equation.3">
              <p:embed/>
            </p:oleObj>
          </a:graphicData>
        </a:graphic>
      </p:graphicFrame>
      <p:sp>
        <p:nvSpPr>
          <p:cNvPr id="3110" name="Rectangle 51"/>
          <p:cNvSpPr>
            <a:spLocks noChangeArrowheads="1"/>
          </p:cNvSpPr>
          <p:nvPr/>
        </p:nvSpPr>
        <p:spPr bwMode="auto">
          <a:xfrm>
            <a:off x="36513" y="3465513"/>
            <a:ext cx="825500" cy="5207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Rectangle 52"/>
          <p:cNvSpPr>
            <a:spLocks noChangeArrowheads="1"/>
          </p:cNvSpPr>
          <p:nvPr/>
        </p:nvSpPr>
        <p:spPr bwMode="auto">
          <a:xfrm>
            <a:off x="2627313" y="3743325"/>
            <a:ext cx="444500" cy="4445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12" name="Group 53"/>
          <p:cNvGrpSpPr>
            <a:grpSpLocks/>
          </p:cNvGrpSpPr>
          <p:nvPr/>
        </p:nvGrpSpPr>
        <p:grpSpPr bwMode="auto">
          <a:xfrm>
            <a:off x="4837113" y="3743325"/>
            <a:ext cx="444500" cy="444500"/>
            <a:chOff x="3076" y="2212"/>
            <a:chExt cx="280" cy="280"/>
          </a:xfrm>
        </p:grpSpPr>
        <p:graphicFrame>
          <p:nvGraphicFramePr>
            <p:cNvPr id="3086" name="Object 54"/>
            <p:cNvGraphicFramePr>
              <a:graphicFrameLocks/>
            </p:cNvGraphicFramePr>
            <p:nvPr/>
          </p:nvGraphicFramePr>
          <p:xfrm>
            <a:off x="3120" y="2285"/>
            <a:ext cx="179" cy="199"/>
          </p:xfrm>
          <a:graphic>
            <a:graphicData uri="http://schemas.openxmlformats.org/presentationml/2006/ole">
              <p:oleObj spid="_x0000_s3086" name="Equation" r:id="rId17" imgW="177480" imgH="203040" progId="Equation.3">
                <p:embed/>
              </p:oleObj>
            </a:graphicData>
          </a:graphic>
        </p:graphicFrame>
        <p:sp>
          <p:nvSpPr>
            <p:cNvPr id="3125" name="Rectangle 55"/>
            <p:cNvSpPr>
              <a:spLocks noChangeArrowheads="1"/>
            </p:cNvSpPr>
            <p:nvPr/>
          </p:nvSpPr>
          <p:spPr bwMode="auto">
            <a:xfrm>
              <a:off x="3076" y="2212"/>
              <a:ext cx="280" cy="2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3" name="Rectangle 56"/>
          <p:cNvSpPr>
            <a:spLocks noChangeArrowheads="1"/>
          </p:cNvSpPr>
          <p:nvPr/>
        </p:nvSpPr>
        <p:spPr bwMode="auto">
          <a:xfrm>
            <a:off x="7656513" y="3313113"/>
            <a:ext cx="1130300" cy="6731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4" name="Object 57"/>
          <p:cNvGraphicFramePr>
            <a:graphicFrameLocks/>
          </p:cNvGraphicFramePr>
          <p:nvPr/>
        </p:nvGraphicFramePr>
        <p:xfrm>
          <a:off x="8207375" y="4691063"/>
          <a:ext cx="771525" cy="431800"/>
        </p:xfrm>
        <a:graphic>
          <a:graphicData uri="http://schemas.openxmlformats.org/presentationml/2006/ole">
            <p:oleObj spid="_x0000_s3084" name="Equation" r:id="rId18" imgW="355320" imgH="203040" progId="Equation.DSMT4">
              <p:embed/>
            </p:oleObj>
          </a:graphicData>
        </a:graphic>
      </p:graphicFrame>
      <p:graphicFrame>
        <p:nvGraphicFramePr>
          <p:cNvPr id="3085" name="Object 83"/>
          <p:cNvGraphicFramePr>
            <a:graphicFrameLocks/>
          </p:cNvGraphicFramePr>
          <p:nvPr/>
        </p:nvGraphicFramePr>
        <p:xfrm>
          <a:off x="5811838" y="3859213"/>
          <a:ext cx="295275" cy="306387"/>
        </p:xfrm>
        <a:graphic>
          <a:graphicData uri="http://schemas.openxmlformats.org/presentationml/2006/ole">
            <p:oleObj spid="_x0000_s3085" name="Equation" r:id="rId19" imgW="190440" imgH="203040" progId="Equation.3">
              <p:embed/>
            </p:oleObj>
          </a:graphicData>
        </a:graphic>
      </p:graphicFrame>
      <p:sp>
        <p:nvSpPr>
          <p:cNvPr id="3114" name="Rectangle 84"/>
          <p:cNvSpPr>
            <a:spLocks noChangeArrowheads="1"/>
          </p:cNvSpPr>
          <p:nvPr/>
        </p:nvSpPr>
        <p:spPr bwMode="auto">
          <a:xfrm>
            <a:off x="5751513" y="3743325"/>
            <a:ext cx="444500" cy="4445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15" name="Group 3"/>
          <p:cNvGrpSpPr>
            <a:grpSpLocks/>
          </p:cNvGrpSpPr>
          <p:nvPr/>
        </p:nvGrpSpPr>
        <p:grpSpPr bwMode="auto">
          <a:xfrm>
            <a:off x="1981200" y="900113"/>
            <a:ext cx="4148138" cy="1309687"/>
            <a:chOff x="137" y="700"/>
            <a:chExt cx="2613" cy="825"/>
          </a:xfrm>
        </p:grpSpPr>
        <p:sp>
          <p:nvSpPr>
            <p:cNvPr id="3117" name="Line 4"/>
            <p:cNvSpPr>
              <a:spLocks noChangeShapeType="1"/>
            </p:cNvSpPr>
            <p:nvPr/>
          </p:nvSpPr>
          <p:spPr bwMode="auto">
            <a:xfrm>
              <a:off x="288" y="120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" name="Rectangle 5"/>
            <p:cNvSpPr>
              <a:spLocks noChangeArrowheads="1"/>
            </p:cNvSpPr>
            <p:nvPr/>
          </p:nvSpPr>
          <p:spPr bwMode="auto">
            <a:xfrm>
              <a:off x="628" y="1012"/>
              <a:ext cx="472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" name="Line 6"/>
            <p:cNvSpPr>
              <a:spLocks noChangeShapeType="1"/>
            </p:cNvSpPr>
            <p:nvPr/>
          </p:nvSpPr>
          <p:spPr bwMode="auto">
            <a:xfrm>
              <a:off x="1104" y="120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Rectangle 7"/>
            <p:cNvSpPr>
              <a:spLocks noChangeArrowheads="1"/>
            </p:cNvSpPr>
            <p:nvPr/>
          </p:nvSpPr>
          <p:spPr bwMode="auto">
            <a:xfrm>
              <a:off x="1444" y="1012"/>
              <a:ext cx="568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Line 8"/>
            <p:cNvSpPr>
              <a:spLocks noChangeShapeType="1"/>
            </p:cNvSpPr>
            <p:nvPr/>
          </p:nvSpPr>
          <p:spPr bwMode="auto">
            <a:xfrm>
              <a:off x="2016" y="120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" name="Line 9"/>
            <p:cNvSpPr>
              <a:spLocks noChangeShapeType="1"/>
            </p:cNvSpPr>
            <p:nvPr/>
          </p:nvSpPr>
          <p:spPr bwMode="auto">
            <a:xfrm>
              <a:off x="1536" y="105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Rectangle 10"/>
            <p:cNvSpPr>
              <a:spLocks noChangeArrowheads="1"/>
            </p:cNvSpPr>
            <p:nvPr/>
          </p:nvSpPr>
          <p:spPr bwMode="auto">
            <a:xfrm>
              <a:off x="1584" y="1056"/>
              <a:ext cx="3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/>
                <a:t>D</a:t>
              </a:r>
            </a:p>
          </p:txBody>
        </p:sp>
        <p:sp>
          <p:nvSpPr>
            <p:cNvPr id="3124" name="Rectangle 11"/>
            <p:cNvSpPr>
              <a:spLocks noChangeArrowheads="1"/>
            </p:cNvSpPr>
            <p:nvPr/>
          </p:nvSpPr>
          <p:spPr bwMode="auto">
            <a:xfrm>
              <a:off x="624" y="1008"/>
              <a:ext cx="480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130000"/>
                </a:lnSpc>
                <a:spcBef>
                  <a:spcPct val="50000"/>
                </a:spcBef>
              </a:pPr>
              <a:r>
                <a:rPr lang="en-US" sz="2400" i="1"/>
                <a:t>LPF</a:t>
              </a:r>
            </a:p>
          </p:txBody>
        </p:sp>
        <p:graphicFrame>
          <p:nvGraphicFramePr>
            <p:cNvPr id="3091" name="Object 85"/>
            <p:cNvGraphicFramePr>
              <a:graphicFrameLocks/>
            </p:cNvGraphicFramePr>
            <p:nvPr/>
          </p:nvGraphicFramePr>
          <p:xfrm>
            <a:off x="137" y="1281"/>
            <a:ext cx="343" cy="202"/>
          </p:xfrm>
          <a:graphic>
            <a:graphicData uri="http://schemas.openxmlformats.org/presentationml/2006/ole">
              <p:oleObj spid="_x0000_s3091" name="Equation" r:id="rId20" imgW="317160" imgH="190440" progId="Equation.3">
                <p:embed/>
              </p:oleObj>
            </a:graphicData>
          </a:graphic>
        </p:graphicFrame>
        <p:graphicFrame>
          <p:nvGraphicFramePr>
            <p:cNvPr id="3092" name="Object 86"/>
            <p:cNvGraphicFramePr>
              <a:graphicFrameLocks/>
            </p:cNvGraphicFramePr>
            <p:nvPr/>
          </p:nvGraphicFramePr>
          <p:xfrm>
            <a:off x="2133" y="1329"/>
            <a:ext cx="378" cy="196"/>
          </p:xfrm>
          <a:graphic>
            <a:graphicData uri="http://schemas.openxmlformats.org/presentationml/2006/ole">
              <p:oleObj spid="_x0000_s3092" name="Equation" r:id="rId21" imgW="355320" imgH="190440" progId="Equation.3">
                <p:embed/>
              </p:oleObj>
            </a:graphicData>
          </a:graphic>
        </p:graphicFrame>
        <p:graphicFrame>
          <p:nvGraphicFramePr>
            <p:cNvPr id="3093" name="Object 87"/>
            <p:cNvGraphicFramePr>
              <a:graphicFrameLocks/>
            </p:cNvGraphicFramePr>
            <p:nvPr/>
          </p:nvGraphicFramePr>
          <p:xfrm>
            <a:off x="456" y="736"/>
            <a:ext cx="193" cy="240"/>
          </p:xfrm>
          <a:graphic>
            <a:graphicData uri="http://schemas.openxmlformats.org/presentationml/2006/ole">
              <p:oleObj spid="_x0000_s3093" name="Equation" r:id="rId22" imgW="177480" imgH="228600" progId="Equation.DSMT4">
                <p:embed/>
              </p:oleObj>
            </a:graphicData>
          </a:graphic>
        </p:graphicFrame>
        <p:graphicFrame>
          <p:nvGraphicFramePr>
            <p:cNvPr id="3094" name="Object 88"/>
            <p:cNvGraphicFramePr>
              <a:graphicFrameLocks/>
            </p:cNvGraphicFramePr>
            <p:nvPr/>
          </p:nvGraphicFramePr>
          <p:xfrm>
            <a:off x="2189" y="700"/>
            <a:ext cx="561" cy="402"/>
          </p:xfrm>
          <a:graphic>
            <a:graphicData uri="http://schemas.openxmlformats.org/presentationml/2006/ole">
              <p:oleObj spid="_x0000_s3094" name="Equation" r:id="rId23" imgW="520560" imgH="393480" progId="Equation.DSMT4">
                <p:embed/>
              </p:oleObj>
            </a:graphicData>
          </a:graphic>
        </p:graphicFrame>
      </p:grpSp>
      <p:sp>
        <p:nvSpPr>
          <p:cNvPr id="3116" name="Rectangle 16"/>
          <p:cNvSpPr>
            <a:spLocks noChangeArrowheads="1"/>
          </p:cNvSpPr>
          <p:nvPr/>
        </p:nvSpPr>
        <p:spPr bwMode="auto">
          <a:xfrm>
            <a:off x="152400" y="304800"/>
            <a:ext cx="861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/>
              <a:t>One Stage  Implementation</a:t>
            </a:r>
            <a:r>
              <a:rPr lang="en-US" i="1"/>
              <a:t>: we decimate in one shot.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2"/>
          <p:cNvSpPr>
            <a:spLocks noChangeArrowheads="1"/>
          </p:cNvSpPr>
          <p:nvPr/>
        </p:nvSpPr>
        <p:spPr bwMode="auto">
          <a:xfrm>
            <a:off x="76200" y="228600"/>
            <a:ext cx="891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 dirty="0" smtClean="0"/>
              <a:t>See the last stage first</a:t>
            </a:r>
            <a:r>
              <a:rPr lang="en-US" i="1" dirty="0" smtClean="0"/>
              <a:t>:</a:t>
            </a:r>
            <a:endParaRPr lang="en-US" i="1" dirty="0"/>
          </a:p>
        </p:txBody>
      </p:sp>
      <p:sp>
        <p:nvSpPr>
          <p:cNvPr id="5140" name="Rectangle 3"/>
          <p:cNvSpPr>
            <a:spLocks noChangeArrowheads="1"/>
          </p:cNvSpPr>
          <p:nvPr/>
        </p:nvSpPr>
        <p:spPr bwMode="auto">
          <a:xfrm>
            <a:off x="2368550" y="996950"/>
            <a:ext cx="1435100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Line 4"/>
          <p:cNvSpPr>
            <a:spLocks noChangeShapeType="1"/>
          </p:cNvSpPr>
          <p:nvPr/>
        </p:nvSpPr>
        <p:spPr bwMode="auto">
          <a:xfrm>
            <a:off x="1600200" y="1447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Line 5"/>
          <p:cNvSpPr>
            <a:spLocks noChangeShapeType="1"/>
          </p:cNvSpPr>
          <p:nvPr/>
        </p:nvSpPr>
        <p:spPr bwMode="auto">
          <a:xfrm>
            <a:off x="3810000" y="1447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Rectangle 6"/>
          <p:cNvSpPr>
            <a:spLocks noChangeArrowheads="1"/>
          </p:cNvSpPr>
          <p:nvPr/>
        </p:nvSpPr>
        <p:spPr bwMode="auto">
          <a:xfrm>
            <a:off x="4578350" y="996950"/>
            <a:ext cx="1206500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Line 7"/>
          <p:cNvSpPr>
            <a:spLocks noChangeShapeType="1"/>
          </p:cNvSpPr>
          <p:nvPr/>
        </p:nvSpPr>
        <p:spPr bwMode="auto">
          <a:xfrm>
            <a:off x="4800600" y="1143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2" name="Object 8"/>
          <p:cNvGraphicFramePr>
            <a:graphicFrameLocks/>
          </p:cNvGraphicFramePr>
          <p:nvPr/>
        </p:nvGraphicFramePr>
        <p:xfrm>
          <a:off x="4970463" y="1189038"/>
          <a:ext cx="587375" cy="554037"/>
        </p:xfrm>
        <a:graphic>
          <a:graphicData uri="http://schemas.openxmlformats.org/presentationml/2006/ole">
            <p:oleObj spid="_x0000_s5122" name="Equation" r:id="rId3" imgW="215640" imgH="203040" progId="Equation.3">
              <p:embed/>
            </p:oleObj>
          </a:graphicData>
        </a:graphic>
      </p:graphicFrame>
      <p:sp>
        <p:nvSpPr>
          <p:cNvPr id="5145" name="Line 9"/>
          <p:cNvSpPr>
            <a:spLocks noChangeShapeType="1"/>
          </p:cNvSpPr>
          <p:nvPr/>
        </p:nvSpPr>
        <p:spPr bwMode="auto">
          <a:xfrm>
            <a:off x="5791200" y="1447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3" name="Object 10"/>
          <p:cNvGraphicFramePr>
            <a:graphicFrameLocks/>
          </p:cNvGraphicFramePr>
          <p:nvPr/>
        </p:nvGraphicFramePr>
        <p:xfrm>
          <a:off x="2743200" y="1189038"/>
          <a:ext cx="623888" cy="554037"/>
        </p:xfrm>
        <a:graphic>
          <a:graphicData uri="http://schemas.openxmlformats.org/presentationml/2006/ole">
            <p:oleObj spid="_x0000_s5123" name="Equation" r:id="rId4" imgW="228600" imgH="203040" progId="Equation.3">
              <p:embed/>
            </p:oleObj>
          </a:graphicData>
        </a:graphic>
      </p:graphicFrame>
      <p:graphicFrame>
        <p:nvGraphicFramePr>
          <p:cNvPr id="5124" name="Object 11"/>
          <p:cNvGraphicFramePr>
            <a:graphicFrameLocks/>
          </p:cNvGraphicFramePr>
          <p:nvPr/>
        </p:nvGraphicFramePr>
        <p:xfrm>
          <a:off x="1455738" y="884238"/>
          <a:ext cx="784225" cy="392112"/>
        </p:xfrm>
        <a:graphic>
          <a:graphicData uri="http://schemas.openxmlformats.org/presentationml/2006/ole">
            <p:oleObj spid="_x0000_s5124" name="Equation" r:id="rId5" imgW="393480" imgH="203040" progId="Equation.3">
              <p:embed/>
            </p:oleObj>
          </a:graphicData>
        </a:graphic>
      </p:graphicFrame>
      <p:graphicFrame>
        <p:nvGraphicFramePr>
          <p:cNvPr id="5125" name="Object 12"/>
          <p:cNvGraphicFramePr>
            <a:graphicFrameLocks/>
          </p:cNvGraphicFramePr>
          <p:nvPr/>
        </p:nvGraphicFramePr>
        <p:xfrm>
          <a:off x="6142038" y="971550"/>
          <a:ext cx="698500" cy="358775"/>
        </p:xfrm>
        <a:graphic>
          <a:graphicData uri="http://schemas.openxmlformats.org/presentationml/2006/ole">
            <p:oleObj spid="_x0000_s5125" name="Equation" r:id="rId6" imgW="355320" imgH="190440" progId="Equation.3">
              <p:embed/>
            </p:oleObj>
          </a:graphicData>
        </a:graphic>
      </p:graphicFrame>
      <p:graphicFrame>
        <p:nvGraphicFramePr>
          <p:cNvPr id="5128" name="Object 23"/>
          <p:cNvGraphicFramePr>
            <a:graphicFrameLocks/>
          </p:cNvGraphicFramePr>
          <p:nvPr/>
        </p:nvGraphicFramePr>
        <p:xfrm>
          <a:off x="509588" y="1112838"/>
          <a:ext cx="404812" cy="433387"/>
        </p:xfrm>
        <a:graphic>
          <a:graphicData uri="http://schemas.openxmlformats.org/presentationml/2006/ole">
            <p:oleObj spid="_x0000_s5128" name="Equation" r:id="rId7" imgW="190440" imgH="203040" progId="Equation.3">
              <p:embed/>
            </p:oleObj>
          </a:graphicData>
        </a:graphic>
      </p:graphicFrame>
      <p:sp>
        <p:nvSpPr>
          <p:cNvPr id="5154" name="Rectangle 24"/>
          <p:cNvSpPr>
            <a:spLocks noChangeArrowheads="1"/>
          </p:cNvSpPr>
          <p:nvPr/>
        </p:nvSpPr>
        <p:spPr bwMode="auto">
          <a:xfrm>
            <a:off x="387350" y="996950"/>
            <a:ext cx="596900" cy="6731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9" name="Object 25"/>
          <p:cNvGraphicFramePr>
            <a:graphicFrameLocks/>
          </p:cNvGraphicFramePr>
          <p:nvPr/>
        </p:nvGraphicFramePr>
        <p:xfrm>
          <a:off x="6916738" y="1022350"/>
          <a:ext cx="1906587" cy="911225"/>
        </p:xfrm>
        <a:graphic>
          <a:graphicData uri="http://schemas.openxmlformats.org/presentationml/2006/ole">
            <p:oleObj spid="_x0000_s5129" name="Equation" r:id="rId8" imgW="901440" imgH="431640" progId="Equation.3">
              <p:embed/>
            </p:oleObj>
          </a:graphicData>
        </a:graphic>
      </p:graphicFrame>
      <p:sp>
        <p:nvSpPr>
          <p:cNvPr id="5155" name="Rectangle 26"/>
          <p:cNvSpPr>
            <a:spLocks noChangeArrowheads="1"/>
          </p:cNvSpPr>
          <p:nvPr/>
        </p:nvSpPr>
        <p:spPr bwMode="auto">
          <a:xfrm>
            <a:off x="6864350" y="920750"/>
            <a:ext cx="2044700" cy="11303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6" name="Line 27"/>
          <p:cNvSpPr>
            <a:spLocks noChangeShapeType="1"/>
          </p:cNvSpPr>
          <p:nvPr/>
        </p:nvSpPr>
        <p:spPr bwMode="auto">
          <a:xfrm>
            <a:off x="2971800" y="20574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7" name="Line 28"/>
          <p:cNvSpPr>
            <a:spLocks noChangeShapeType="1"/>
          </p:cNvSpPr>
          <p:nvPr/>
        </p:nvSpPr>
        <p:spPr bwMode="auto">
          <a:xfrm>
            <a:off x="2514600" y="30480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8" name="Line 29"/>
          <p:cNvSpPr>
            <a:spLocks noChangeShapeType="1"/>
          </p:cNvSpPr>
          <p:nvPr/>
        </p:nvSpPr>
        <p:spPr bwMode="auto">
          <a:xfrm>
            <a:off x="2971800" y="24384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1" name="Line 32"/>
          <p:cNvSpPr>
            <a:spLocks noChangeShapeType="1"/>
          </p:cNvSpPr>
          <p:nvPr/>
        </p:nvSpPr>
        <p:spPr bwMode="auto">
          <a:xfrm>
            <a:off x="3429000" y="2438400"/>
            <a:ext cx="2286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3" name="Line 34"/>
          <p:cNvSpPr>
            <a:spLocks noChangeShapeType="1"/>
          </p:cNvSpPr>
          <p:nvPr/>
        </p:nvSpPr>
        <p:spPr bwMode="auto">
          <a:xfrm>
            <a:off x="3657600" y="3048000"/>
            <a:ext cx="45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0" name="Object 35"/>
          <p:cNvGraphicFramePr>
            <a:graphicFrameLocks/>
          </p:cNvGraphicFramePr>
          <p:nvPr/>
        </p:nvGraphicFramePr>
        <p:xfrm>
          <a:off x="1789113" y="2074863"/>
          <a:ext cx="1058862" cy="520700"/>
        </p:xfrm>
        <a:graphic>
          <a:graphicData uri="http://schemas.openxmlformats.org/presentationml/2006/ole">
            <p:oleObj spid="_x0000_s5130" name="Equation" r:id="rId9" imgW="457200" imgH="228600" progId="Equation.DSMT4">
              <p:embed/>
            </p:oleObj>
          </a:graphicData>
        </a:graphic>
      </p:graphicFrame>
      <p:graphicFrame>
        <p:nvGraphicFramePr>
          <p:cNvPr id="5131" name="Object 36"/>
          <p:cNvGraphicFramePr>
            <a:graphicFrameLocks/>
          </p:cNvGraphicFramePr>
          <p:nvPr/>
        </p:nvGraphicFramePr>
        <p:xfrm>
          <a:off x="4572000" y="4267200"/>
          <a:ext cx="315912" cy="290512"/>
        </p:xfrm>
        <a:graphic>
          <a:graphicData uri="http://schemas.openxmlformats.org/presentationml/2006/ole">
            <p:oleObj spid="_x0000_s5131" name="Equation" r:id="rId10" imgW="164880" imgH="152280" progId="Equation.3">
              <p:embed/>
            </p:oleObj>
          </a:graphicData>
        </a:graphic>
      </p:graphicFrame>
      <p:graphicFrame>
        <p:nvGraphicFramePr>
          <p:cNvPr id="2" name="Object 21"/>
          <p:cNvGraphicFramePr>
            <a:graphicFrameLocks/>
          </p:cNvGraphicFramePr>
          <p:nvPr/>
        </p:nvGraphicFramePr>
        <p:xfrm>
          <a:off x="4024313" y="3657600"/>
          <a:ext cx="319087" cy="296862"/>
        </p:xfrm>
        <a:graphic>
          <a:graphicData uri="http://schemas.openxmlformats.org/presentationml/2006/ole">
            <p:oleObj spid="_x0000_s5139" name="Equation" r:id="rId11" imgW="139680" imgH="139680" progId="Equation.DSMT4">
              <p:embed/>
            </p:oleObj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/>
        </p:nvGraphicFramePr>
        <p:xfrm>
          <a:off x="4648200" y="3581400"/>
          <a:ext cx="435865" cy="314326"/>
        </p:xfrm>
        <a:graphic>
          <a:graphicData uri="http://schemas.openxmlformats.org/presentationml/2006/ole">
            <p:oleObj spid="_x0000_s5140" name="Equation" r:id="rId12" imgW="152280" imgH="139680" progId="Equation.DSMT4">
              <p:embed/>
            </p:oleObj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/>
        </p:nvGraphicFramePr>
        <p:xfrm>
          <a:off x="2971800" y="3505200"/>
          <a:ext cx="381000" cy="452438"/>
        </p:xfrm>
        <a:graphic>
          <a:graphicData uri="http://schemas.openxmlformats.org/presentationml/2006/ole">
            <p:oleObj spid="_x0000_s5142" name="Equation" r:id="rId13" imgW="203040" imgH="241200" progId="Equation.DSMT4">
              <p:embed/>
            </p:oleObj>
          </a:graphicData>
        </a:graphic>
      </p:graphicFrame>
      <p:cxnSp>
        <p:nvCxnSpPr>
          <p:cNvPr id="63" name="Straight Connector 62"/>
          <p:cNvCxnSpPr>
            <a:stCxn id="5158" idx="1"/>
          </p:cNvCxnSpPr>
          <p:nvPr/>
        </p:nvCxnSpPr>
        <p:spPr bwMode="auto">
          <a:xfrm rot="16200000" flipH="1" flipV="1">
            <a:off x="3085306" y="2781300"/>
            <a:ext cx="686594" cy="7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rot="5400000" flipH="1" flipV="1">
            <a:off x="3238500" y="3238500"/>
            <a:ext cx="2286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aphicFrame>
        <p:nvGraphicFramePr>
          <p:cNvPr id="4" name="Object 23"/>
          <p:cNvGraphicFramePr>
            <a:graphicFrameLocks noChangeAspect="1"/>
          </p:cNvGraphicFramePr>
          <p:nvPr/>
        </p:nvGraphicFramePr>
        <p:xfrm>
          <a:off x="3505200" y="3505200"/>
          <a:ext cx="457200" cy="777241"/>
        </p:xfrm>
        <a:graphic>
          <a:graphicData uri="http://schemas.openxmlformats.org/presentationml/2006/ole">
            <p:oleObj spid="_x0000_s5143" name="Equation" r:id="rId14" imgW="253800" imgH="431640" progId="Equation.DSMT4">
              <p:embed/>
            </p:oleObj>
          </a:graphicData>
        </a:graphic>
      </p:graphicFrame>
      <p:cxnSp>
        <p:nvCxnSpPr>
          <p:cNvPr id="69" name="Straight Arrow Connector 68"/>
          <p:cNvCxnSpPr/>
          <p:nvPr/>
        </p:nvCxnSpPr>
        <p:spPr bwMode="auto">
          <a:xfrm rot="5400000" flipH="1" flipV="1">
            <a:off x="3505994" y="3352006"/>
            <a:ext cx="304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381000" y="48006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Passband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cxnSp>
        <p:nvCxnSpPr>
          <p:cNvPr id="71" name="Straight Arrow Connector 70"/>
          <p:cNvCxnSpPr/>
          <p:nvPr/>
        </p:nvCxnSpPr>
        <p:spPr bwMode="auto">
          <a:xfrm rot="5400000" flipH="1" flipV="1">
            <a:off x="3963194" y="3352006"/>
            <a:ext cx="304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aphicFrame>
        <p:nvGraphicFramePr>
          <p:cNvPr id="5" name="Object 36"/>
          <p:cNvGraphicFramePr>
            <a:graphicFrameLocks/>
          </p:cNvGraphicFramePr>
          <p:nvPr/>
        </p:nvGraphicFramePr>
        <p:xfrm>
          <a:off x="2895600" y="4267200"/>
          <a:ext cx="365125" cy="460375"/>
        </p:xfrm>
        <a:graphic>
          <a:graphicData uri="http://schemas.openxmlformats.org/presentationml/2006/ole">
            <p:oleObj spid="_x0000_s5144" name="Equation" r:id="rId15" imgW="190440" imgH="241200" progId="Equation.DSMT4">
              <p:embed/>
            </p:oleObj>
          </a:graphicData>
        </a:graphic>
      </p:graphicFrame>
      <p:graphicFrame>
        <p:nvGraphicFramePr>
          <p:cNvPr id="6" name="Object 36"/>
          <p:cNvGraphicFramePr>
            <a:graphicFrameLocks/>
          </p:cNvGraphicFramePr>
          <p:nvPr/>
        </p:nvGraphicFramePr>
        <p:xfrm>
          <a:off x="3398838" y="4267200"/>
          <a:ext cx="730250" cy="460375"/>
        </p:xfrm>
        <a:graphic>
          <a:graphicData uri="http://schemas.openxmlformats.org/presentationml/2006/ole">
            <p:oleObj spid="_x0000_s5145" name="Equation" r:id="rId16" imgW="380880" imgH="241200" progId="Equation.DSMT4">
              <p:embed/>
            </p:oleObj>
          </a:graphicData>
        </a:graphic>
      </p:graphicFrame>
      <p:graphicFrame>
        <p:nvGraphicFramePr>
          <p:cNvPr id="74" name="Object 73"/>
          <p:cNvGraphicFramePr>
            <a:graphicFrameLocks noChangeAspect="1"/>
          </p:cNvGraphicFramePr>
          <p:nvPr/>
        </p:nvGraphicFramePr>
        <p:xfrm>
          <a:off x="1981200" y="4876800"/>
          <a:ext cx="914400" cy="457200"/>
        </p:xfrm>
        <a:graphic>
          <a:graphicData uri="http://schemas.openxmlformats.org/presentationml/2006/ole">
            <p:oleObj spid="_x0000_s5146" name="Equation" r:id="rId17" imgW="482400" imgH="241200" progId="Equation.DSMT4">
              <p:embed/>
            </p:oleObj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381000" y="54102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Stopband</a:t>
            </a:r>
            <a:r>
              <a:rPr lang="en-US" sz="2400" dirty="0" smtClean="0"/>
              <a:t>:                          , since</a:t>
            </a:r>
          </a:p>
        </p:txBody>
      </p:sp>
      <p:graphicFrame>
        <p:nvGraphicFramePr>
          <p:cNvPr id="7" name="Object 27"/>
          <p:cNvGraphicFramePr>
            <a:graphicFrameLocks noChangeAspect="1"/>
          </p:cNvGraphicFramePr>
          <p:nvPr/>
        </p:nvGraphicFramePr>
        <p:xfrm>
          <a:off x="1828800" y="5410200"/>
          <a:ext cx="1757362" cy="457200"/>
        </p:xfrm>
        <a:graphic>
          <a:graphicData uri="http://schemas.openxmlformats.org/presentationml/2006/ole">
            <p:oleObj spid="_x0000_s5147" name="Equation" r:id="rId18" imgW="927000" imgH="241200" progId="Equation.DSMT4">
              <p:embed/>
            </p:oleObj>
          </a:graphicData>
        </a:graphic>
      </p:graphicFrame>
      <p:graphicFrame>
        <p:nvGraphicFramePr>
          <p:cNvPr id="8" name="Object 28"/>
          <p:cNvGraphicFramePr>
            <a:graphicFrameLocks noChangeAspect="1"/>
          </p:cNvGraphicFramePr>
          <p:nvPr/>
        </p:nvGraphicFramePr>
        <p:xfrm>
          <a:off x="4648200" y="5181600"/>
          <a:ext cx="3360738" cy="822325"/>
        </p:xfrm>
        <a:graphic>
          <a:graphicData uri="http://schemas.openxmlformats.org/presentationml/2006/ole">
            <p:oleObj spid="_x0000_s5148" name="Equation" r:id="rId19" imgW="1866600" imgH="457200" progId="Equation.DSMT4">
              <p:embed/>
            </p:oleObj>
          </a:graphicData>
        </a:graphic>
      </p:graphicFrame>
      <p:sp>
        <p:nvSpPr>
          <p:cNvPr id="78" name="Rectangle 77"/>
          <p:cNvSpPr/>
          <p:nvPr/>
        </p:nvSpPr>
        <p:spPr bwMode="auto">
          <a:xfrm>
            <a:off x="3352800" y="4267200"/>
            <a:ext cx="762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33400" y="6096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filter clears everything above            .</a:t>
            </a:r>
          </a:p>
        </p:txBody>
      </p:sp>
      <p:graphicFrame>
        <p:nvGraphicFramePr>
          <p:cNvPr id="9" name="Object 36"/>
          <p:cNvGraphicFramePr>
            <a:graphicFrameLocks/>
          </p:cNvGraphicFramePr>
          <p:nvPr/>
        </p:nvGraphicFramePr>
        <p:xfrm>
          <a:off x="4953000" y="6096000"/>
          <a:ext cx="730250" cy="460375"/>
        </p:xfrm>
        <a:graphic>
          <a:graphicData uri="http://schemas.openxmlformats.org/presentationml/2006/ole">
            <p:oleObj spid="_x0000_s5149" name="Equation" r:id="rId20" imgW="38088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5" name="Rectangle 2"/>
          <p:cNvSpPr>
            <a:spLocks noChangeArrowheads="1"/>
          </p:cNvSpPr>
          <p:nvPr/>
        </p:nvSpPr>
        <p:spPr bwMode="auto">
          <a:xfrm>
            <a:off x="0" y="228600"/>
            <a:ext cx="9142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 dirty="0"/>
              <a:t>Problem: </a:t>
            </a:r>
            <a:r>
              <a:rPr lang="en-US" i="1" dirty="0"/>
              <a:t>we can design the low pass filters           </a:t>
            </a:r>
            <a:r>
              <a:rPr lang="en-US" i="1" dirty="0" smtClean="0"/>
              <a:t>in </a:t>
            </a:r>
            <a:r>
              <a:rPr lang="en-US" i="1" dirty="0"/>
              <a:t>a clever way, by taking into consideration that the spectrum               </a:t>
            </a:r>
            <a:r>
              <a:rPr lang="en-US" i="1" dirty="0" smtClean="0"/>
              <a:t> </a:t>
            </a:r>
            <a:r>
              <a:rPr lang="en-US" i="1" dirty="0"/>
              <a:t>is </a:t>
            </a:r>
            <a:r>
              <a:rPr lang="en-US" i="1" dirty="0" err="1"/>
              <a:t>bandlimited</a:t>
            </a:r>
            <a:r>
              <a:rPr lang="en-US" i="1" dirty="0"/>
              <a:t>. </a:t>
            </a:r>
          </a:p>
        </p:txBody>
      </p:sp>
      <p:graphicFrame>
        <p:nvGraphicFramePr>
          <p:cNvPr id="4098" name="Object 3"/>
          <p:cNvGraphicFramePr>
            <a:graphicFrameLocks/>
          </p:cNvGraphicFramePr>
          <p:nvPr/>
        </p:nvGraphicFramePr>
        <p:xfrm>
          <a:off x="4167188" y="198438"/>
          <a:ext cx="384175" cy="411162"/>
        </p:xfrm>
        <a:graphic>
          <a:graphicData uri="http://schemas.openxmlformats.org/presentationml/2006/ole">
            <p:oleObj spid="_x0000_s22530" name="Equation" r:id="rId3" imgW="190440" imgH="203040" progId="Equation.3">
              <p:embed/>
            </p:oleObj>
          </a:graphicData>
        </a:graphic>
      </p:graphicFrame>
      <p:graphicFrame>
        <p:nvGraphicFramePr>
          <p:cNvPr id="4099" name="Object 4"/>
          <p:cNvGraphicFramePr>
            <a:graphicFrameLocks/>
          </p:cNvGraphicFramePr>
          <p:nvPr/>
        </p:nvGraphicFramePr>
        <p:xfrm>
          <a:off x="1752600" y="533400"/>
          <a:ext cx="668338" cy="334962"/>
        </p:xfrm>
        <a:graphic>
          <a:graphicData uri="http://schemas.openxmlformats.org/presentationml/2006/ole">
            <p:oleObj spid="_x0000_s22531" name="Equation" r:id="rId4" imgW="393480" imgH="203040" progId="Equation.DSMT4">
              <p:embed/>
            </p:oleObj>
          </a:graphicData>
        </a:graphic>
      </p:graphicFrame>
      <p:sp>
        <p:nvSpPr>
          <p:cNvPr id="4126" name="Rectangle 5"/>
          <p:cNvSpPr>
            <a:spLocks noChangeArrowheads="1"/>
          </p:cNvSpPr>
          <p:nvPr/>
        </p:nvSpPr>
        <p:spPr bwMode="auto">
          <a:xfrm>
            <a:off x="2368550" y="996950"/>
            <a:ext cx="1435100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Line 6"/>
          <p:cNvSpPr>
            <a:spLocks noChangeShapeType="1"/>
          </p:cNvSpPr>
          <p:nvPr/>
        </p:nvSpPr>
        <p:spPr bwMode="auto">
          <a:xfrm>
            <a:off x="1600200" y="1447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Line 7"/>
          <p:cNvSpPr>
            <a:spLocks noChangeShapeType="1"/>
          </p:cNvSpPr>
          <p:nvPr/>
        </p:nvSpPr>
        <p:spPr bwMode="auto">
          <a:xfrm>
            <a:off x="3810000" y="1447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Rectangle 8"/>
          <p:cNvSpPr>
            <a:spLocks noChangeArrowheads="1"/>
          </p:cNvSpPr>
          <p:nvPr/>
        </p:nvSpPr>
        <p:spPr bwMode="auto">
          <a:xfrm>
            <a:off x="4578350" y="996950"/>
            <a:ext cx="1206500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Line 9"/>
          <p:cNvSpPr>
            <a:spLocks noChangeShapeType="1"/>
          </p:cNvSpPr>
          <p:nvPr/>
        </p:nvSpPr>
        <p:spPr bwMode="auto">
          <a:xfrm>
            <a:off x="4800600" y="1143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0" name="Object 10"/>
          <p:cNvGraphicFramePr>
            <a:graphicFrameLocks/>
          </p:cNvGraphicFramePr>
          <p:nvPr/>
        </p:nvGraphicFramePr>
        <p:xfrm>
          <a:off x="5005388" y="1189038"/>
          <a:ext cx="525462" cy="563562"/>
        </p:xfrm>
        <a:graphic>
          <a:graphicData uri="http://schemas.openxmlformats.org/presentationml/2006/ole">
            <p:oleObj spid="_x0000_s22532" name="Equation" r:id="rId5" imgW="190440" imgH="203040" progId="Equation.3">
              <p:embed/>
            </p:oleObj>
          </a:graphicData>
        </a:graphic>
      </p:graphicFrame>
      <p:sp>
        <p:nvSpPr>
          <p:cNvPr id="4131" name="Line 11"/>
          <p:cNvSpPr>
            <a:spLocks noChangeShapeType="1"/>
          </p:cNvSpPr>
          <p:nvPr/>
        </p:nvSpPr>
        <p:spPr bwMode="auto">
          <a:xfrm>
            <a:off x="5791200" y="1447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1" name="Object 12"/>
          <p:cNvGraphicFramePr>
            <a:graphicFrameLocks/>
          </p:cNvGraphicFramePr>
          <p:nvPr/>
        </p:nvGraphicFramePr>
        <p:xfrm>
          <a:off x="2795588" y="1189038"/>
          <a:ext cx="527050" cy="563562"/>
        </p:xfrm>
        <a:graphic>
          <a:graphicData uri="http://schemas.openxmlformats.org/presentationml/2006/ole">
            <p:oleObj spid="_x0000_s22533" name="Equation" r:id="rId6" imgW="190440" imgH="203040" progId="Equation.3">
              <p:embed/>
            </p:oleObj>
          </a:graphicData>
        </a:graphic>
      </p:graphicFrame>
      <p:graphicFrame>
        <p:nvGraphicFramePr>
          <p:cNvPr id="4102" name="Object 13"/>
          <p:cNvGraphicFramePr>
            <a:graphicFrameLocks/>
          </p:cNvGraphicFramePr>
          <p:nvPr/>
        </p:nvGraphicFramePr>
        <p:xfrm>
          <a:off x="293688" y="1112838"/>
          <a:ext cx="315912" cy="393700"/>
        </p:xfrm>
        <a:graphic>
          <a:graphicData uri="http://schemas.openxmlformats.org/presentationml/2006/ole">
            <p:oleObj spid="_x0000_s22534" name="Equation" r:id="rId7" imgW="164880" imgH="203040" progId="Equation.3">
              <p:embed/>
            </p:oleObj>
          </a:graphicData>
        </a:graphic>
      </p:graphicFrame>
      <p:graphicFrame>
        <p:nvGraphicFramePr>
          <p:cNvPr id="4103" name="Object 14"/>
          <p:cNvGraphicFramePr>
            <a:graphicFrameLocks/>
          </p:cNvGraphicFramePr>
          <p:nvPr/>
        </p:nvGraphicFramePr>
        <p:xfrm>
          <a:off x="7475538" y="1101725"/>
          <a:ext cx="1100137" cy="803275"/>
        </p:xfrm>
        <a:graphic>
          <a:graphicData uri="http://schemas.openxmlformats.org/presentationml/2006/ole">
            <p:oleObj spid="_x0000_s22535" name="Equation" r:id="rId8" imgW="596880" imgH="431640" progId="Equation.3">
              <p:embed/>
            </p:oleObj>
          </a:graphicData>
        </a:graphic>
      </p:graphicFrame>
      <p:graphicFrame>
        <p:nvGraphicFramePr>
          <p:cNvPr id="4104" name="Object 15"/>
          <p:cNvGraphicFramePr>
            <a:graphicFrameLocks/>
          </p:cNvGraphicFramePr>
          <p:nvPr/>
        </p:nvGraphicFramePr>
        <p:xfrm>
          <a:off x="1519238" y="860425"/>
          <a:ext cx="665162" cy="450850"/>
        </p:xfrm>
        <a:graphic>
          <a:graphicData uri="http://schemas.openxmlformats.org/presentationml/2006/ole">
            <p:oleObj spid="_x0000_s22536" name="Equation" r:id="rId9" imgW="330120" imgH="228600" progId="Equation.DSMT4">
              <p:embed/>
            </p:oleObj>
          </a:graphicData>
        </a:graphic>
      </p:graphicFrame>
      <p:graphicFrame>
        <p:nvGraphicFramePr>
          <p:cNvPr id="4105" name="Object 16"/>
          <p:cNvGraphicFramePr>
            <a:graphicFrameLocks/>
          </p:cNvGraphicFramePr>
          <p:nvPr/>
        </p:nvGraphicFramePr>
        <p:xfrm>
          <a:off x="5915025" y="777875"/>
          <a:ext cx="1136650" cy="547688"/>
        </p:xfrm>
        <a:graphic>
          <a:graphicData uri="http://schemas.openxmlformats.org/presentationml/2006/ole">
            <p:oleObj spid="_x0000_s22537" name="Equation" r:id="rId10" imgW="457200" imgH="228600" progId="Equation.DSMT4">
              <p:embed/>
            </p:oleObj>
          </a:graphicData>
        </a:graphic>
      </p:graphicFrame>
      <p:sp>
        <p:nvSpPr>
          <p:cNvPr id="4132" name="Rectangle 17"/>
          <p:cNvSpPr>
            <a:spLocks noChangeArrowheads="1"/>
          </p:cNvSpPr>
          <p:nvPr/>
        </p:nvSpPr>
        <p:spPr bwMode="auto">
          <a:xfrm>
            <a:off x="158750" y="996950"/>
            <a:ext cx="520700" cy="5969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3" name="Rectangle 18"/>
          <p:cNvSpPr>
            <a:spLocks noChangeArrowheads="1"/>
          </p:cNvSpPr>
          <p:nvPr/>
        </p:nvSpPr>
        <p:spPr bwMode="auto">
          <a:xfrm>
            <a:off x="7473950" y="1073150"/>
            <a:ext cx="1282700" cy="8255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Line 19"/>
          <p:cNvSpPr>
            <a:spLocks noChangeShapeType="1"/>
          </p:cNvSpPr>
          <p:nvPr/>
        </p:nvSpPr>
        <p:spPr bwMode="auto">
          <a:xfrm>
            <a:off x="381000" y="47244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5" name="Line 20"/>
          <p:cNvSpPr>
            <a:spLocks noChangeShapeType="1"/>
          </p:cNvSpPr>
          <p:nvPr/>
        </p:nvSpPr>
        <p:spPr bwMode="auto">
          <a:xfrm flipV="1">
            <a:off x="914400" y="38100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685800" y="4038600"/>
            <a:ext cx="457200" cy="685800"/>
            <a:chOff x="432" y="1872"/>
            <a:chExt cx="288" cy="432"/>
          </a:xfrm>
        </p:grpSpPr>
        <p:sp>
          <p:nvSpPr>
            <p:cNvPr id="4184" name="Line 22"/>
            <p:cNvSpPr>
              <a:spLocks noChangeShapeType="1"/>
            </p:cNvSpPr>
            <p:nvPr/>
          </p:nvSpPr>
          <p:spPr bwMode="auto">
            <a:xfrm flipV="1">
              <a:off x="432" y="1872"/>
              <a:ext cx="144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5" name="Line 23"/>
            <p:cNvSpPr>
              <a:spLocks noChangeShapeType="1"/>
            </p:cNvSpPr>
            <p:nvPr/>
          </p:nvSpPr>
          <p:spPr bwMode="auto">
            <a:xfrm>
              <a:off x="576" y="1872"/>
              <a:ext cx="144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37" name="Line 24"/>
          <p:cNvSpPr>
            <a:spLocks noChangeShapeType="1"/>
          </p:cNvSpPr>
          <p:nvPr/>
        </p:nvSpPr>
        <p:spPr bwMode="auto">
          <a:xfrm>
            <a:off x="388620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Line 25"/>
          <p:cNvSpPr>
            <a:spLocks noChangeShapeType="1"/>
          </p:cNvSpPr>
          <p:nvPr/>
        </p:nvSpPr>
        <p:spPr bwMode="auto">
          <a:xfrm>
            <a:off x="266700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Line 26"/>
          <p:cNvSpPr>
            <a:spLocks noChangeShapeType="1"/>
          </p:cNvSpPr>
          <p:nvPr/>
        </p:nvSpPr>
        <p:spPr bwMode="auto">
          <a:xfrm>
            <a:off x="175260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6" name="Object 27"/>
          <p:cNvGraphicFramePr>
            <a:graphicFrameLocks/>
          </p:cNvGraphicFramePr>
          <p:nvPr/>
        </p:nvGraphicFramePr>
        <p:xfrm>
          <a:off x="3703638" y="4979988"/>
          <a:ext cx="331787" cy="658812"/>
        </p:xfrm>
        <a:graphic>
          <a:graphicData uri="http://schemas.openxmlformats.org/presentationml/2006/ole">
            <p:oleObj spid="_x0000_s22538" name="Equation" r:id="rId11" imgW="203040" imgH="393480" progId="Equation.3">
              <p:embed/>
            </p:oleObj>
          </a:graphicData>
        </a:graphic>
      </p:graphicFrame>
      <p:graphicFrame>
        <p:nvGraphicFramePr>
          <p:cNvPr id="4107" name="Object 28"/>
          <p:cNvGraphicFramePr>
            <a:graphicFrameLocks/>
          </p:cNvGraphicFramePr>
          <p:nvPr/>
        </p:nvGraphicFramePr>
        <p:xfrm>
          <a:off x="2444750" y="4983163"/>
          <a:ext cx="393700" cy="327025"/>
        </p:xfrm>
        <a:graphic>
          <a:graphicData uri="http://schemas.openxmlformats.org/presentationml/2006/ole">
            <p:oleObj spid="_x0000_s22539" name="Equation" r:id="rId12" imgW="253800" imgH="203040" progId="Equation.3">
              <p:embed/>
            </p:oleObj>
          </a:graphicData>
        </a:graphic>
      </p:graphicFrame>
      <p:graphicFrame>
        <p:nvGraphicFramePr>
          <p:cNvPr id="4108" name="Object 29"/>
          <p:cNvGraphicFramePr>
            <a:graphicFrameLocks/>
          </p:cNvGraphicFramePr>
          <p:nvPr/>
        </p:nvGraphicFramePr>
        <p:xfrm>
          <a:off x="1498600" y="4978400"/>
          <a:ext cx="455613" cy="641350"/>
        </p:xfrm>
        <a:graphic>
          <a:graphicData uri="http://schemas.openxmlformats.org/presentationml/2006/ole">
            <p:oleObj spid="_x0000_s22540" name="Equation" r:id="rId13" imgW="291960" imgH="393480" progId="Equation.3">
              <p:embed/>
            </p:oleObj>
          </a:graphicData>
        </a:graphic>
      </p:graphicFrame>
      <p:sp>
        <p:nvSpPr>
          <p:cNvPr id="4141" name="Line 33"/>
          <p:cNvSpPr>
            <a:spLocks noChangeShapeType="1"/>
          </p:cNvSpPr>
          <p:nvPr/>
        </p:nvSpPr>
        <p:spPr bwMode="auto">
          <a:xfrm>
            <a:off x="129540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9" name="Object 34"/>
          <p:cNvGraphicFramePr>
            <a:graphicFrameLocks/>
          </p:cNvGraphicFramePr>
          <p:nvPr/>
        </p:nvGraphicFramePr>
        <p:xfrm>
          <a:off x="1098550" y="4957763"/>
          <a:ext cx="349250" cy="673100"/>
        </p:xfrm>
        <a:graphic>
          <a:graphicData uri="http://schemas.openxmlformats.org/presentationml/2006/ole">
            <p:oleObj spid="_x0000_s22541" name="Equation" r:id="rId14" imgW="228600" imgH="419040" progId="Equation.DSMT4">
              <p:embed/>
            </p:oleObj>
          </a:graphicData>
        </a:graphic>
      </p:graphicFrame>
      <p:sp>
        <p:nvSpPr>
          <p:cNvPr id="4142" name="Line 35"/>
          <p:cNvSpPr>
            <a:spLocks noChangeShapeType="1"/>
          </p:cNvSpPr>
          <p:nvPr/>
        </p:nvSpPr>
        <p:spPr bwMode="auto">
          <a:xfrm flipV="1">
            <a:off x="2438400" y="4038600"/>
            <a:ext cx="2286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Line 36"/>
          <p:cNvSpPr>
            <a:spLocks noChangeShapeType="1"/>
          </p:cNvSpPr>
          <p:nvPr/>
        </p:nvSpPr>
        <p:spPr bwMode="auto">
          <a:xfrm>
            <a:off x="2667000" y="4038600"/>
            <a:ext cx="2286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Line 37"/>
          <p:cNvSpPr>
            <a:spLocks noChangeShapeType="1"/>
          </p:cNvSpPr>
          <p:nvPr/>
        </p:nvSpPr>
        <p:spPr bwMode="auto">
          <a:xfrm>
            <a:off x="2286000" y="35814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5" name="Line 38"/>
          <p:cNvSpPr>
            <a:spLocks noChangeShapeType="1"/>
          </p:cNvSpPr>
          <p:nvPr/>
        </p:nvSpPr>
        <p:spPr bwMode="auto">
          <a:xfrm>
            <a:off x="3048000" y="39624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6" name="Line 39"/>
          <p:cNvSpPr>
            <a:spLocks noChangeShapeType="1"/>
          </p:cNvSpPr>
          <p:nvPr/>
        </p:nvSpPr>
        <p:spPr bwMode="auto">
          <a:xfrm flipV="1">
            <a:off x="2287588" y="4038600"/>
            <a:ext cx="3794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7" name="Line 40"/>
          <p:cNvSpPr>
            <a:spLocks noChangeShapeType="1"/>
          </p:cNvSpPr>
          <p:nvPr/>
        </p:nvSpPr>
        <p:spPr bwMode="auto">
          <a:xfrm>
            <a:off x="2667000" y="4038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0" name="Object 41"/>
          <p:cNvGraphicFramePr>
            <a:graphicFrameLocks/>
          </p:cNvGraphicFramePr>
          <p:nvPr/>
        </p:nvGraphicFramePr>
        <p:xfrm>
          <a:off x="2308225" y="3416300"/>
          <a:ext cx="277813" cy="534988"/>
        </p:xfrm>
        <a:graphic>
          <a:graphicData uri="http://schemas.openxmlformats.org/presentationml/2006/ole">
            <p:oleObj spid="_x0000_s22542" name="Equation" r:id="rId15" imgW="228600" imgH="419040" progId="Equation.DSMT4">
              <p:embed/>
            </p:oleObj>
          </a:graphicData>
        </a:graphic>
      </p:graphicFrame>
      <p:sp>
        <p:nvSpPr>
          <p:cNvPr id="4148" name="Line 42"/>
          <p:cNvSpPr>
            <a:spLocks noChangeShapeType="1"/>
          </p:cNvSpPr>
          <p:nvPr/>
        </p:nvSpPr>
        <p:spPr bwMode="auto">
          <a:xfrm>
            <a:off x="1143000" y="35814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9" name="Line 43"/>
          <p:cNvSpPr>
            <a:spLocks noChangeShapeType="1"/>
          </p:cNvSpPr>
          <p:nvPr/>
        </p:nvSpPr>
        <p:spPr bwMode="auto">
          <a:xfrm flipV="1">
            <a:off x="3886200" y="35814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0" name="Line 44"/>
          <p:cNvSpPr>
            <a:spLocks noChangeShapeType="1"/>
          </p:cNvSpPr>
          <p:nvPr/>
        </p:nvSpPr>
        <p:spPr bwMode="auto">
          <a:xfrm flipV="1">
            <a:off x="685800" y="3505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1" name="Line 45"/>
          <p:cNvSpPr>
            <a:spLocks noChangeShapeType="1"/>
          </p:cNvSpPr>
          <p:nvPr/>
        </p:nvSpPr>
        <p:spPr bwMode="auto">
          <a:xfrm>
            <a:off x="685800" y="3429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2" name="Rectangle 46"/>
          <p:cNvSpPr>
            <a:spLocks noChangeArrowheads="1"/>
          </p:cNvSpPr>
          <p:nvPr/>
        </p:nvSpPr>
        <p:spPr bwMode="auto">
          <a:xfrm>
            <a:off x="609600" y="3048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pass</a:t>
            </a:r>
          </a:p>
        </p:txBody>
      </p:sp>
      <p:sp>
        <p:nvSpPr>
          <p:cNvPr id="4153" name="Line 47"/>
          <p:cNvSpPr>
            <a:spLocks noChangeShapeType="1"/>
          </p:cNvSpPr>
          <p:nvPr/>
        </p:nvSpPr>
        <p:spPr bwMode="auto">
          <a:xfrm>
            <a:off x="2286000" y="34290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4" name="Rectangle 48"/>
          <p:cNvSpPr>
            <a:spLocks noChangeArrowheads="1"/>
          </p:cNvSpPr>
          <p:nvPr/>
        </p:nvSpPr>
        <p:spPr bwMode="auto">
          <a:xfrm>
            <a:off x="2362200" y="3048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stop</a:t>
            </a:r>
          </a:p>
        </p:txBody>
      </p:sp>
      <p:sp>
        <p:nvSpPr>
          <p:cNvPr id="4155" name="Rectangle 49"/>
          <p:cNvSpPr>
            <a:spLocks noChangeArrowheads="1"/>
          </p:cNvSpPr>
          <p:nvPr/>
        </p:nvSpPr>
        <p:spPr bwMode="auto">
          <a:xfrm>
            <a:off x="1219200" y="3581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 u="sng"/>
              <a:t>aliased</a:t>
            </a:r>
          </a:p>
        </p:txBody>
      </p:sp>
      <p:sp>
        <p:nvSpPr>
          <p:cNvPr id="4156" name="Line 50"/>
          <p:cNvSpPr>
            <a:spLocks noChangeShapeType="1"/>
          </p:cNvSpPr>
          <p:nvPr/>
        </p:nvSpPr>
        <p:spPr bwMode="auto">
          <a:xfrm>
            <a:off x="1752600" y="4038600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7" name="Line 51"/>
          <p:cNvSpPr>
            <a:spLocks noChangeShapeType="1"/>
          </p:cNvSpPr>
          <p:nvPr/>
        </p:nvSpPr>
        <p:spPr bwMode="auto">
          <a:xfrm>
            <a:off x="1295400" y="4724400"/>
            <a:ext cx="99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Line 52"/>
          <p:cNvSpPr>
            <a:spLocks noChangeShapeType="1"/>
          </p:cNvSpPr>
          <p:nvPr/>
        </p:nvSpPr>
        <p:spPr bwMode="auto">
          <a:xfrm flipH="1">
            <a:off x="1447800" y="4038600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9" name="Line 53"/>
          <p:cNvSpPr>
            <a:spLocks noChangeShapeType="1"/>
          </p:cNvSpPr>
          <p:nvPr/>
        </p:nvSpPr>
        <p:spPr bwMode="auto">
          <a:xfrm>
            <a:off x="5867400" y="45720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0" name="Line 54"/>
          <p:cNvSpPr>
            <a:spLocks noChangeShapeType="1"/>
          </p:cNvSpPr>
          <p:nvPr/>
        </p:nvSpPr>
        <p:spPr bwMode="auto">
          <a:xfrm flipV="1">
            <a:off x="6477000" y="36576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6248400" y="3886200"/>
            <a:ext cx="457200" cy="685800"/>
            <a:chOff x="3936" y="1776"/>
            <a:chExt cx="288" cy="432"/>
          </a:xfrm>
        </p:grpSpPr>
        <p:sp>
          <p:nvSpPr>
            <p:cNvPr id="4181" name="Line 56"/>
            <p:cNvSpPr>
              <a:spLocks noChangeShapeType="1"/>
            </p:cNvSpPr>
            <p:nvPr/>
          </p:nvSpPr>
          <p:spPr bwMode="auto">
            <a:xfrm flipV="1">
              <a:off x="3936" y="1776"/>
              <a:ext cx="144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2" name="Line 57"/>
            <p:cNvSpPr>
              <a:spLocks noChangeShapeType="1"/>
            </p:cNvSpPr>
            <p:nvPr/>
          </p:nvSpPr>
          <p:spPr bwMode="auto">
            <a:xfrm>
              <a:off x="4080" y="1776"/>
              <a:ext cx="144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62" name="Line 58"/>
          <p:cNvSpPr>
            <a:spLocks noChangeShapeType="1"/>
          </p:cNvSpPr>
          <p:nvPr/>
        </p:nvSpPr>
        <p:spPr bwMode="auto">
          <a:xfrm>
            <a:off x="6858000" y="4419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3" name="Line 59"/>
          <p:cNvSpPr>
            <a:spLocks noChangeShapeType="1"/>
          </p:cNvSpPr>
          <p:nvPr/>
        </p:nvSpPr>
        <p:spPr bwMode="auto">
          <a:xfrm>
            <a:off x="7315200" y="4419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4" name="Line 60"/>
          <p:cNvSpPr>
            <a:spLocks noChangeShapeType="1"/>
          </p:cNvSpPr>
          <p:nvPr/>
        </p:nvSpPr>
        <p:spPr bwMode="auto">
          <a:xfrm>
            <a:off x="6858000" y="45720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1" name="Object 61"/>
          <p:cNvGraphicFramePr>
            <a:graphicFrameLocks/>
          </p:cNvGraphicFramePr>
          <p:nvPr/>
        </p:nvGraphicFramePr>
        <p:xfrm>
          <a:off x="7137400" y="4749800"/>
          <a:ext cx="455613" cy="641350"/>
        </p:xfrm>
        <a:graphic>
          <a:graphicData uri="http://schemas.openxmlformats.org/presentationml/2006/ole">
            <p:oleObj spid="_x0000_s22543" name="Equation" r:id="rId16" imgW="291960" imgH="393480" progId="Equation.3">
              <p:embed/>
            </p:oleObj>
          </a:graphicData>
        </a:graphic>
      </p:graphicFrame>
      <p:graphicFrame>
        <p:nvGraphicFramePr>
          <p:cNvPr id="4112" name="Object 62"/>
          <p:cNvGraphicFramePr>
            <a:graphicFrameLocks/>
          </p:cNvGraphicFramePr>
          <p:nvPr/>
        </p:nvGraphicFramePr>
        <p:xfrm>
          <a:off x="6651625" y="4730750"/>
          <a:ext cx="347663" cy="671513"/>
        </p:xfrm>
        <a:graphic>
          <a:graphicData uri="http://schemas.openxmlformats.org/presentationml/2006/ole">
            <p:oleObj spid="_x0000_s22544" name="Equation" r:id="rId17" imgW="228600" imgH="419040" progId="Equation.DSMT4">
              <p:embed/>
            </p:oleObj>
          </a:graphicData>
        </a:graphic>
      </p:graphicFrame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8001000" y="4730750"/>
            <a:ext cx="374650" cy="444500"/>
            <a:chOff x="5040" y="2308"/>
            <a:chExt cx="236" cy="280"/>
          </a:xfrm>
        </p:grpSpPr>
        <p:graphicFrame>
          <p:nvGraphicFramePr>
            <p:cNvPr id="4123" name="Object 64"/>
            <p:cNvGraphicFramePr>
              <a:graphicFrameLocks/>
            </p:cNvGraphicFramePr>
            <p:nvPr/>
          </p:nvGraphicFramePr>
          <p:xfrm>
            <a:off x="5040" y="2349"/>
            <a:ext cx="212" cy="195"/>
          </p:xfrm>
          <a:graphic>
            <a:graphicData uri="http://schemas.openxmlformats.org/presentationml/2006/ole">
              <p:oleObj spid="_x0000_s22555" name="Equation" r:id="rId18" imgW="164880" imgH="152280" progId="Equation.3">
                <p:embed/>
              </p:oleObj>
            </a:graphicData>
          </a:graphic>
        </p:graphicFrame>
        <p:sp>
          <p:nvSpPr>
            <p:cNvPr id="4180" name="Rectangle 65"/>
            <p:cNvSpPr>
              <a:spLocks noChangeArrowheads="1"/>
            </p:cNvSpPr>
            <p:nvPr/>
          </p:nvSpPr>
          <p:spPr bwMode="auto">
            <a:xfrm>
              <a:off x="5044" y="2308"/>
              <a:ext cx="232" cy="2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113" name="Object 66"/>
          <p:cNvGraphicFramePr>
            <a:graphicFrameLocks/>
          </p:cNvGraphicFramePr>
          <p:nvPr/>
        </p:nvGraphicFramePr>
        <p:xfrm>
          <a:off x="8026400" y="5522913"/>
          <a:ext cx="320675" cy="295275"/>
        </p:xfrm>
        <a:graphic>
          <a:graphicData uri="http://schemas.openxmlformats.org/presentationml/2006/ole">
            <p:oleObj spid="_x0000_s22545" name="Equation" r:id="rId19" imgW="152280" imgH="139680" progId="Equation.DSMT4">
              <p:embed/>
            </p:oleObj>
          </a:graphicData>
        </a:graphic>
      </p:graphicFrame>
      <p:sp>
        <p:nvSpPr>
          <p:cNvPr id="4166" name="Rectangle 67"/>
          <p:cNvSpPr>
            <a:spLocks noChangeArrowheads="1"/>
          </p:cNvSpPr>
          <p:nvPr/>
        </p:nvSpPr>
        <p:spPr bwMode="auto">
          <a:xfrm>
            <a:off x="7931150" y="5492750"/>
            <a:ext cx="5969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4" name="Object 68"/>
          <p:cNvGraphicFramePr>
            <a:graphicFrameLocks/>
          </p:cNvGraphicFramePr>
          <p:nvPr/>
        </p:nvGraphicFramePr>
        <p:xfrm>
          <a:off x="7240588" y="5487988"/>
          <a:ext cx="379412" cy="379412"/>
        </p:xfrm>
        <a:graphic>
          <a:graphicData uri="http://schemas.openxmlformats.org/presentationml/2006/ole">
            <p:oleObj spid="_x0000_s22546" name="Equation" r:id="rId20" imgW="139680" imgH="139680" progId="Equation.3">
              <p:embed/>
            </p:oleObj>
          </a:graphicData>
        </a:graphic>
      </p:graphicFrame>
      <p:graphicFrame>
        <p:nvGraphicFramePr>
          <p:cNvPr id="22557" name="Object 66"/>
          <p:cNvGraphicFramePr>
            <a:graphicFrameLocks/>
          </p:cNvGraphicFramePr>
          <p:nvPr/>
        </p:nvGraphicFramePr>
        <p:xfrm>
          <a:off x="4419600" y="5791200"/>
          <a:ext cx="320675" cy="295275"/>
        </p:xfrm>
        <a:graphic>
          <a:graphicData uri="http://schemas.openxmlformats.org/presentationml/2006/ole">
            <p:oleObj spid="_x0000_s22557" name="Equation" r:id="rId21" imgW="152280" imgH="139680" progId="Equation.DSMT4">
              <p:embed/>
            </p:oleObj>
          </a:graphicData>
        </a:graphic>
      </p:graphicFrame>
      <p:graphicFrame>
        <p:nvGraphicFramePr>
          <p:cNvPr id="22558" name="Object 66"/>
          <p:cNvGraphicFramePr>
            <a:graphicFrameLocks/>
          </p:cNvGraphicFramePr>
          <p:nvPr/>
        </p:nvGraphicFramePr>
        <p:xfrm>
          <a:off x="4406900" y="5080000"/>
          <a:ext cx="347663" cy="347663"/>
        </p:xfrm>
        <a:graphic>
          <a:graphicData uri="http://schemas.openxmlformats.org/presentationml/2006/ole">
            <p:oleObj spid="_x0000_s22558" name="Equation" r:id="rId22" imgW="164880" imgH="164880" progId="Equation.DSMT4">
              <p:embed/>
            </p:oleObj>
          </a:graphicData>
        </a:graphic>
      </p:graphicFrame>
      <p:graphicFrame>
        <p:nvGraphicFramePr>
          <p:cNvPr id="22559" name="Object 66"/>
          <p:cNvGraphicFramePr>
            <a:graphicFrameLocks/>
          </p:cNvGraphicFramePr>
          <p:nvPr/>
        </p:nvGraphicFramePr>
        <p:xfrm>
          <a:off x="3746500" y="5791200"/>
          <a:ext cx="293688" cy="295275"/>
        </p:xfrm>
        <a:graphic>
          <a:graphicData uri="http://schemas.openxmlformats.org/presentationml/2006/ole">
            <p:oleObj spid="_x0000_s22559" name="Equation" r:id="rId23" imgW="139680" imgH="139680" progId="Equation.DSMT4">
              <p:embed/>
            </p:oleObj>
          </a:graphicData>
        </a:graphic>
      </p:graphicFrame>
      <p:graphicFrame>
        <p:nvGraphicFramePr>
          <p:cNvPr id="22560" name="Object 66"/>
          <p:cNvGraphicFramePr>
            <a:graphicFrameLocks/>
          </p:cNvGraphicFramePr>
          <p:nvPr/>
        </p:nvGraphicFramePr>
        <p:xfrm>
          <a:off x="1600200" y="5638800"/>
          <a:ext cx="304800" cy="685800"/>
        </p:xfrm>
        <a:graphic>
          <a:graphicData uri="http://schemas.openxmlformats.org/presentationml/2006/ole">
            <p:oleObj spid="_x0000_s22560" name="Equation" r:id="rId24" imgW="228600" imgH="431640" progId="Equation.DSMT4">
              <p:embed/>
            </p:oleObj>
          </a:graphicData>
        </a:graphic>
      </p:graphicFrame>
      <p:graphicFrame>
        <p:nvGraphicFramePr>
          <p:cNvPr id="94" name="Object 93"/>
          <p:cNvGraphicFramePr>
            <a:graphicFrameLocks noChangeAspect="1"/>
          </p:cNvGraphicFramePr>
          <p:nvPr/>
        </p:nvGraphicFramePr>
        <p:xfrm>
          <a:off x="304800" y="2590800"/>
          <a:ext cx="794543" cy="433387"/>
        </p:xfrm>
        <a:graphic>
          <a:graphicData uri="http://schemas.openxmlformats.org/presentationml/2006/ole">
            <p:oleObj spid="_x0000_s22561" name="Equation" r:id="rId25" imgW="419040" imgH="228600" progId="Equation.DSMT4">
              <p:embed/>
            </p:oleObj>
          </a:graphicData>
        </a:graphic>
      </p:graphicFrame>
      <p:graphicFrame>
        <p:nvGraphicFramePr>
          <p:cNvPr id="22562" name="Object 34"/>
          <p:cNvGraphicFramePr>
            <a:graphicFrameLocks noChangeAspect="1"/>
          </p:cNvGraphicFramePr>
          <p:nvPr/>
        </p:nvGraphicFramePr>
        <p:xfrm>
          <a:off x="5935663" y="2743200"/>
          <a:ext cx="962025" cy="433388"/>
        </p:xfrm>
        <a:graphic>
          <a:graphicData uri="http://schemas.openxmlformats.org/presentationml/2006/ole">
            <p:oleObj spid="_x0000_s22562" name="Equation" r:id="rId26" imgW="50796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5" name="Rectangle 2"/>
          <p:cNvSpPr>
            <a:spLocks noChangeArrowheads="1"/>
          </p:cNvSpPr>
          <p:nvPr/>
        </p:nvSpPr>
        <p:spPr bwMode="auto">
          <a:xfrm>
            <a:off x="0" y="228600"/>
            <a:ext cx="9142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 dirty="0"/>
              <a:t>Problem: </a:t>
            </a:r>
            <a:r>
              <a:rPr lang="en-US" i="1" dirty="0"/>
              <a:t>we can design the low pass filters           </a:t>
            </a:r>
            <a:r>
              <a:rPr lang="en-US" i="1" dirty="0" smtClean="0"/>
              <a:t>in </a:t>
            </a:r>
            <a:r>
              <a:rPr lang="en-US" i="1" dirty="0"/>
              <a:t>a clever way, by taking into consideration that the spectrum               </a:t>
            </a:r>
            <a:r>
              <a:rPr lang="en-US" i="1" dirty="0" smtClean="0"/>
              <a:t> </a:t>
            </a:r>
            <a:r>
              <a:rPr lang="en-US" i="1" dirty="0"/>
              <a:t>is </a:t>
            </a:r>
            <a:r>
              <a:rPr lang="en-US" i="1" dirty="0" err="1"/>
              <a:t>bandlimited</a:t>
            </a:r>
            <a:r>
              <a:rPr lang="en-US" i="1" dirty="0"/>
              <a:t>. </a:t>
            </a:r>
          </a:p>
        </p:txBody>
      </p:sp>
      <p:graphicFrame>
        <p:nvGraphicFramePr>
          <p:cNvPr id="4098" name="Object 3"/>
          <p:cNvGraphicFramePr>
            <a:graphicFrameLocks/>
          </p:cNvGraphicFramePr>
          <p:nvPr/>
        </p:nvGraphicFramePr>
        <p:xfrm>
          <a:off x="4167188" y="198438"/>
          <a:ext cx="384175" cy="411162"/>
        </p:xfrm>
        <a:graphic>
          <a:graphicData uri="http://schemas.openxmlformats.org/presentationml/2006/ole">
            <p:oleObj spid="_x0000_s23554" name="Equation" r:id="rId3" imgW="190440" imgH="203040" progId="Equation.3">
              <p:embed/>
            </p:oleObj>
          </a:graphicData>
        </a:graphic>
      </p:graphicFrame>
      <p:graphicFrame>
        <p:nvGraphicFramePr>
          <p:cNvPr id="4099" name="Object 4"/>
          <p:cNvGraphicFramePr>
            <a:graphicFrameLocks/>
          </p:cNvGraphicFramePr>
          <p:nvPr/>
        </p:nvGraphicFramePr>
        <p:xfrm>
          <a:off x="1752600" y="533400"/>
          <a:ext cx="668338" cy="334962"/>
        </p:xfrm>
        <a:graphic>
          <a:graphicData uri="http://schemas.openxmlformats.org/presentationml/2006/ole">
            <p:oleObj spid="_x0000_s23555" name="Equation" r:id="rId4" imgW="393480" imgH="203040" progId="Equation.DSMT4">
              <p:embed/>
            </p:oleObj>
          </a:graphicData>
        </a:graphic>
      </p:graphicFrame>
      <p:sp>
        <p:nvSpPr>
          <p:cNvPr id="4126" name="Rectangle 5"/>
          <p:cNvSpPr>
            <a:spLocks noChangeArrowheads="1"/>
          </p:cNvSpPr>
          <p:nvPr/>
        </p:nvSpPr>
        <p:spPr bwMode="auto">
          <a:xfrm>
            <a:off x="2368550" y="996950"/>
            <a:ext cx="1435100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Line 6"/>
          <p:cNvSpPr>
            <a:spLocks noChangeShapeType="1"/>
          </p:cNvSpPr>
          <p:nvPr/>
        </p:nvSpPr>
        <p:spPr bwMode="auto">
          <a:xfrm>
            <a:off x="1600200" y="1447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Line 7"/>
          <p:cNvSpPr>
            <a:spLocks noChangeShapeType="1"/>
          </p:cNvSpPr>
          <p:nvPr/>
        </p:nvSpPr>
        <p:spPr bwMode="auto">
          <a:xfrm>
            <a:off x="3810000" y="1447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Rectangle 8"/>
          <p:cNvSpPr>
            <a:spLocks noChangeArrowheads="1"/>
          </p:cNvSpPr>
          <p:nvPr/>
        </p:nvSpPr>
        <p:spPr bwMode="auto">
          <a:xfrm>
            <a:off x="4578350" y="996950"/>
            <a:ext cx="1206500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Line 9"/>
          <p:cNvSpPr>
            <a:spLocks noChangeShapeType="1"/>
          </p:cNvSpPr>
          <p:nvPr/>
        </p:nvSpPr>
        <p:spPr bwMode="auto">
          <a:xfrm>
            <a:off x="4800600" y="1143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0" name="Object 10"/>
          <p:cNvGraphicFramePr>
            <a:graphicFrameLocks/>
          </p:cNvGraphicFramePr>
          <p:nvPr/>
        </p:nvGraphicFramePr>
        <p:xfrm>
          <a:off x="5005388" y="1189038"/>
          <a:ext cx="525462" cy="563562"/>
        </p:xfrm>
        <a:graphic>
          <a:graphicData uri="http://schemas.openxmlformats.org/presentationml/2006/ole">
            <p:oleObj spid="_x0000_s23556" name="Equation" r:id="rId5" imgW="190440" imgH="203040" progId="Equation.3">
              <p:embed/>
            </p:oleObj>
          </a:graphicData>
        </a:graphic>
      </p:graphicFrame>
      <p:sp>
        <p:nvSpPr>
          <p:cNvPr id="4131" name="Line 11"/>
          <p:cNvSpPr>
            <a:spLocks noChangeShapeType="1"/>
          </p:cNvSpPr>
          <p:nvPr/>
        </p:nvSpPr>
        <p:spPr bwMode="auto">
          <a:xfrm>
            <a:off x="5791200" y="1447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1" name="Object 12"/>
          <p:cNvGraphicFramePr>
            <a:graphicFrameLocks/>
          </p:cNvGraphicFramePr>
          <p:nvPr/>
        </p:nvGraphicFramePr>
        <p:xfrm>
          <a:off x="2795588" y="1189038"/>
          <a:ext cx="527050" cy="563562"/>
        </p:xfrm>
        <a:graphic>
          <a:graphicData uri="http://schemas.openxmlformats.org/presentationml/2006/ole">
            <p:oleObj spid="_x0000_s23557" name="Equation" r:id="rId6" imgW="190440" imgH="203040" progId="Equation.3">
              <p:embed/>
            </p:oleObj>
          </a:graphicData>
        </a:graphic>
      </p:graphicFrame>
      <p:graphicFrame>
        <p:nvGraphicFramePr>
          <p:cNvPr id="4102" name="Object 13"/>
          <p:cNvGraphicFramePr>
            <a:graphicFrameLocks/>
          </p:cNvGraphicFramePr>
          <p:nvPr/>
        </p:nvGraphicFramePr>
        <p:xfrm>
          <a:off x="293688" y="1112838"/>
          <a:ext cx="315912" cy="393700"/>
        </p:xfrm>
        <a:graphic>
          <a:graphicData uri="http://schemas.openxmlformats.org/presentationml/2006/ole">
            <p:oleObj spid="_x0000_s23558" name="Equation" r:id="rId7" imgW="164880" imgH="203040" progId="Equation.3">
              <p:embed/>
            </p:oleObj>
          </a:graphicData>
        </a:graphic>
      </p:graphicFrame>
      <p:graphicFrame>
        <p:nvGraphicFramePr>
          <p:cNvPr id="4103" name="Object 14"/>
          <p:cNvGraphicFramePr>
            <a:graphicFrameLocks/>
          </p:cNvGraphicFramePr>
          <p:nvPr/>
        </p:nvGraphicFramePr>
        <p:xfrm>
          <a:off x="7475538" y="1101725"/>
          <a:ext cx="1100137" cy="803275"/>
        </p:xfrm>
        <a:graphic>
          <a:graphicData uri="http://schemas.openxmlformats.org/presentationml/2006/ole">
            <p:oleObj spid="_x0000_s23559" name="Equation" r:id="rId8" imgW="596880" imgH="431640" progId="Equation.3">
              <p:embed/>
            </p:oleObj>
          </a:graphicData>
        </a:graphic>
      </p:graphicFrame>
      <p:graphicFrame>
        <p:nvGraphicFramePr>
          <p:cNvPr id="4104" name="Object 15"/>
          <p:cNvGraphicFramePr>
            <a:graphicFrameLocks/>
          </p:cNvGraphicFramePr>
          <p:nvPr/>
        </p:nvGraphicFramePr>
        <p:xfrm>
          <a:off x="1493838" y="884238"/>
          <a:ext cx="715962" cy="401637"/>
        </p:xfrm>
        <a:graphic>
          <a:graphicData uri="http://schemas.openxmlformats.org/presentationml/2006/ole">
            <p:oleObj spid="_x0000_s23560" name="Equation" r:id="rId9" imgW="355320" imgH="203040" progId="Equation.3">
              <p:embed/>
            </p:oleObj>
          </a:graphicData>
        </a:graphic>
      </p:graphicFrame>
      <p:graphicFrame>
        <p:nvGraphicFramePr>
          <p:cNvPr id="4105" name="Object 16"/>
          <p:cNvGraphicFramePr>
            <a:graphicFrameLocks/>
          </p:cNvGraphicFramePr>
          <p:nvPr/>
        </p:nvGraphicFramePr>
        <p:xfrm>
          <a:off x="5899150" y="808038"/>
          <a:ext cx="1168400" cy="487362"/>
        </p:xfrm>
        <a:graphic>
          <a:graphicData uri="http://schemas.openxmlformats.org/presentationml/2006/ole">
            <p:oleObj spid="_x0000_s23561" name="Equation" r:id="rId10" imgW="469800" imgH="203040" progId="Equation.3">
              <p:embed/>
            </p:oleObj>
          </a:graphicData>
        </a:graphic>
      </p:graphicFrame>
      <p:sp>
        <p:nvSpPr>
          <p:cNvPr id="4132" name="Rectangle 17"/>
          <p:cNvSpPr>
            <a:spLocks noChangeArrowheads="1"/>
          </p:cNvSpPr>
          <p:nvPr/>
        </p:nvSpPr>
        <p:spPr bwMode="auto">
          <a:xfrm>
            <a:off x="158750" y="996950"/>
            <a:ext cx="520700" cy="5969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3" name="Rectangle 18"/>
          <p:cNvSpPr>
            <a:spLocks noChangeArrowheads="1"/>
          </p:cNvSpPr>
          <p:nvPr/>
        </p:nvSpPr>
        <p:spPr bwMode="auto">
          <a:xfrm>
            <a:off x="7473950" y="1073150"/>
            <a:ext cx="1282700" cy="8255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7" name="Line 69"/>
          <p:cNvSpPr>
            <a:spLocks noChangeShapeType="1"/>
          </p:cNvSpPr>
          <p:nvPr/>
        </p:nvSpPr>
        <p:spPr bwMode="auto">
          <a:xfrm>
            <a:off x="4800600" y="3725863"/>
            <a:ext cx="0" cy="129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8" name="Line 70"/>
          <p:cNvSpPr>
            <a:spLocks noChangeShapeType="1"/>
          </p:cNvSpPr>
          <p:nvPr/>
        </p:nvSpPr>
        <p:spPr bwMode="auto">
          <a:xfrm>
            <a:off x="4800600" y="464026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9" name="Line 71"/>
          <p:cNvSpPr>
            <a:spLocks noChangeShapeType="1"/>
          </p:cNvSpPr>
          <p:nvPr/>
        </p:nvSpPr>
        <p:spPr bwMode="auto">
          <a:xfrm>
            <a:off x="4800600" y="410686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70" name="Line 72"/>
          <p:cNvSpPr>
            <a:spLocks noChangeShapeType="1"/>
          </p:cNvSpPr>
          <p:nvPr/>
        </p:nvSpPr>
        <p:spPr bwMode="auto">
          <a:xfrm>
            <a:off x="5486400" y="4106863"/>
            <a:ext cx="68580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71" name="Line 73"/>
          <p:cNvSpPr>
            <a:spLocks noChangeShapeType="1"/>
          </p:cNvSpPr>
          <p:nvPr/>
        </p:nvSpPr>
        <p:spPr bwMode="auto">
          <a:xfrm>
            <a:off x="6172200" y="4640263"/>
            <a:ext cx="1143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5" name="Object 74"/>
          <p:cNvGraphicFramePr>
            <a:graphicFrameLocks/>
          </p:cNvGraphicFramePr>
          <p:nvPr/>
        </p:nvGraphicFramePr>
        <p:xfrm>
          <a:off x="4929188" y="3543300"/>
          <a:ext cx="404812" cy="433388"/>
        </p:xfrm>
        <a:graphic>
          <a:graphicData uri="http://schemas.openxmlformats.org/presentationml/2006/ole">
            <p:oleObj spid="_x0000_s23571" name="Equation" r:id="rId11" imgW="190440" imgH="203040" progId="Equation.3">
              <p:embed/>
            </p:oleObj>
          </a:graphicData>
        </a:graphic>
      </p:graphicFrame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8305800" y="4722813"/>
            <a:ext cx="374650" cy="444500"/>
            <a:chOff x="5232" y="3891"/>
            <a:chExt cx="236" cy="280"/>
          </a:xfrm>
        </p:grpSpPr>
        <p:graphicFrame>
          <p:nvGraphicFramePr>
            <p:cNvPr id="4122" name="Object 76"/>
            <p:cNvGraphicFramePr>
              <a:graphicFrameLocks/>
            </p:cNvGraphicFramePr>
            <p:nvPr/>
          </p:nvGraphicFramePr>
          <p:xfrm>
            <a:off x="5232" y="3932"/>
            <a:ext cx="212" cy="195"/>
          </p:xfrm>
          <a:graphic>
            <a:graphicData uri="http://schemas.openxmlformats.org/presentationml/2006/ole">
              <p:oleObj spid="_x0000_s23578" name="Equation" r:id="rId12" imgW="164880" imgH="152280" progId="Equation.3">
                <p:embed/>
              </p:oleObj>
            </a:graphicData>
          </a:graphic>
        </p:graphicFrame>
        <p:sp>
          <p:nvSpPr>
            <p:cNvPr id="4179" name="Rectangle 77"/>
            <p:cNvSpPr>
              <a:spLocks noChangeArrowheads="1"/>
            </p:cNvSpPr>
            <p:nvPr/>
          </p:nvSpPr>
          <p:spPr bwMode="auto">
            <a:xfrm>
              <a:off x="5236" y="3891"/>
              <a:ext cx="232" cy="2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116" name="Object 78"/>
          <p:cNvGraphicFramePr>
            <a:graphicFrameLocks/>
          </p:cNvGraphicFramePr>
          <p:nvPr/>
        </p:nvGraphicFramePr>
        <p:xfrm>
          <a:off x="7285038" y="4743450"/>
          <a:ext cx="331787" cy="658813"/>
        </p:xfrm>
        <a:graphic>
          <a:graphicData uri="http://schemas.openxmlformats.org/presentationml/2006/ole">
            <p:oleObj spid="_x0000_s23572" name="Equation" r:id="rId13" imgW="203040" imgH="393480" progId="Equation.3">
              <p:embed/>
            </p:oleObj>
          </a:graphicData>
        </a:graphic>
      </p:graphicFrame>
      <p:graphicFrame>
        <p:nvGraphicFramePr>
          <p:cNvPr id="4117" name="Object 79"/>
          <p:cNvGraphicFramePr>
            <a:graphicFrameLocks/>
          </p:cNvGraphicFramePr>
          <p:nvPr/>
        </p:nvGraphicFramePr>
        <p:xfrm>
          <a:off x="6059488" y="4805363"/>
          <a:ext cx="690562" cy="517525"/>
        </p:xfrm>
        <a:graphic>
          <a:graphicData uri="http://schemas.openxmlformats.org/presentationml/2006/ole">
            <p:oleObj spid="_x0000_s23573" name="Equation" r:id="rId14" imgW="571320" imgH="419040" progId="Equation.DSMT4">
              <p:embed/>
            </p:oleObj>
          </a:graphicData>
        </a:graphic>
      </p:graphicFrame>
      <p:sp>
        <p:nvSpPr>
          <p:cNvPr id="4173" name="Rectangle 80"/>
          <p:cNvSpPr>
            <a:spLocks noChangeArrowheads="1"/>
          </p:cNvSpPr>
          <p:nvPr/>
        </p:nvSpPr>
        <p:spPr bwMode="auto">
          <a:xfrm>
            <a:off x="6026150" y="4799013"/>
            <a:ext cx="901700" cy="5207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8" name="Object 81"/>
          <p:cNvGraphicFramePr>
            <a:graphicFrameLocks/>
          </p:cNvGraphicFramePr>
          <p:nvPr/>
        </p:nvGraphicFramePr>
        <p:xfrm>
          <a:off x="5313363" y="4883150"/>
          <a:ext cx="301625" cy="373063"/>
        </p:xfrm>
        <a:graphic>
          <a:graphicData uri="http://schemas.openxmlformats.org/presentationml/2006/ole">
            <p:oleObj spid="_x0000_s23574" name="Equation" r:id="rId15" imgW="190440" imgH="228600" progId="Equation.3">
              <p:embed/>
            </p:oleObj>
          </a:graphicData>
        </a:graphic>
      </p:graphicFrame>
      <p:sp>
        <p:nvSpPr>
          <p:cNvPr id="4174" name="Line 82"/>
          <p:cNvSpPr>
            <a:spLocks noChangeShapeType="1"/>
          </p:cNvSpPr>
          <p:nvPr/>
        </p:nvSpPr>
        <p:spPr bwMode="auto">
          <a:xfrm>
            <a:off x="5486400" y="44878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75" name="Line 83"/>
          <p:cNvSpPr>
            <a:spLocks noChangeShapeType="1"/>
          </p:cNvSpPr>
          <p:nvPr/>
        </p:nvSpPr>
        <p:spPr bwMode="auto">
          <a:xfrm>
            <a:off x="6096000" y="44878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76" name="Line 84"/>
          <p:cNvSpPr>
            <a:spLocks noChangeShapeType="1"/>
          </p:cNvSpPr>
          <p:nvPr/>
        </p:nvSpPr>
        <p:spPr bwMode="auto">
          <a:xfrm>
            <a:off x="7315200" y="44878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77" name="Rectangle 85"/>
          <p:cNvSpPr>
            <a:spLocks noChangeArrowheads="1"/>
          </p:cNvSpPr>
          <p:nvPr/>
        </p:nvSpPr>
        <p:spPr bwMode="auto">
          <a:xfrm>
            <a:off x="533400" y="3575050"/>
            <a:ext cx="33528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Specs for</a:t>
            </a:r>
            <a:r>
              <a:rPr lang="en-US" b="1"/>
              <a:t> 	        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</a:t>
            </a:r>
            <a:r>
              <a:rPr lang="en-US"/>
              <a:t>pass: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stop:</a:t>
            </a:r>
          </a:p>
        </p:txBody>
      </p:sp>
      <p:graphicFrame>
        <p:nvGraphicFramePr>
          <p:cNvPr id="4119" name="Object 86"/>
          <p:cNvGraphicFramePr>
            <a:graphicFrameLocks/>
          </p:cNvGraphicFramePr>
          <p:nvPr/>
        </p:nvGraphicFramePr>
        <p:xfrm>
          <a:off x="1851025" y="3519488"/>
          <a:ext cx="928688" cy="463550"/>
        </p:xfrm>
        <a:graphic>
          <a:graphicData uri="http://schemas.openxmlformats.org/presentationml/2006/ole">
            <p:oleObj spid="_x0000_s23575" name="Equation" r:id="rId16" imgW="444240" imgH="228600" progId="Equation.DSMT4">
              <p:embed/>
            </p:oleObj>
          </a:graphicData>
        </a:graphic>
      </p:graphicFrame>
      <p:graphicFrame>
        <p:nvGraphicFramePr>
          <p:cNvPr id="4120" name="Object 87"/>
          <p:cNvGraphicFramePr>
            <a:graphicFrameLocks/>
          </p:cNvGraphicFramePr>
          <p:nvPr/>
        </p:nvGraphicFramePr>
        <p:xfrm>
          <a:off x="1506538" y="3989388"/>
          <a:ext cx="779462" cy="360362"/>
        </p:xfrm>
        <a:graphic>
          <a:graphicData uri="http://schemas.openxmlformats.org/presentationml/2006/ole">
            <p:oleObj spid="_x0000_s23576" name="Equation" r:id="rId17" imgW="482400" imgH="228600" progId="Equation.3">
              <p:embed/>
            </p:oleObj>
          </a:graphicData>
        </a:graphic>
      </p:graphicFrame>
      <p:graphicFrame>
        <p:nvGraphicFramePr>
          <p:cNvPr id="4121" name="Object 88"/>
          <p:cNvGraphicFramePr>
            <a:graphicFrameLocks/>
          </p:cNvGraphicFramePr>
          <p:nvPr/>
        </p:nvGraphicFramePr>
        <p:xfrm>
          <a:off x="1404938" y="4359275"/>
          <a:ext cx="2006600" cy="390525"/>
        </p:xfrm>
        <a:graphic>
          <a:graphicData uri="http://schemas.openxmlformats.org/presentationml/2006/ole">
            <p:oleObj spid="_x0000_s23577" name="Equation" r:id="rId18" imgW="1180800" imgH="241200" progId="Equation.DSMT4">
              <p:embed/>
            </p:oleObj>
          </a:graphicData>
        </a:graphic>
      </p:graphicFrame>
      <p:sp>
        <p:nvSpPr>
          <p:cNvPr id="4178" name="Rectangle 89"/>
          <p:cNvSpPr>
            <a:spLocks noChangeArrowheads="1"/>
          </p:cNvSpPr>
          <p:nvPr/>
        </p:nvSpPr>
        <p:spPr bwMode="auto">
          <a:xfrm>
            <a:off x="463550" y="3429000"/>
            <a:ext cx="3416300" cy="1663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9" name="Rectangle 2"/>
          <p:cNvSpPr>
            <a:spLocks noChangeArrowheads="1"/>
          </p:cNvSpPr>
          <p:nvPr/>
        </p:nvSpPr>
        <p:spPr bwMode="auto">
          <a:xfrm>
            <a:off x="76200" y="228600"/>
            <a:ext cx="4114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/>
              <a:t>Example</a:t>
            </a:r>
            <a:r>
              <a:rPr lang="en-US" i="1"/>
              <a:t>: same problem we saw before:</a:t>
            </a:r>
          </a:p>
          <a:p>
            <a:pPr>
              <a:spcBef>
                <a:spcPct val="50000"/>
              </a:spcBef>
            </a:pPr>
            <a:r>
              <a:rPr lang="en-US" i="1"/>
              <a:t>Use Multistage.  </a:t>
            </a:r>
          </a:p>
        </p:txBody>
      </p:sp>
      <p:sp>
        <p:nvSpPr>
          <p:cNvPr id="6190" name="Line 3"/>
          <p:cNvSpPr>
            <a:spLocks noChangeShapeType="1"/>
          </p:cNvSpPr>
          <p:nvPr/>
        </p:nvSpPr>
        <p:spPr bwMode="auto">
          <a:xfrm>
            <a:off x="533400" y="2362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1" name="Rectangle 4"/>
          <p:cNvSpPr>
            <a:spLocks noChangeArrowheads="1"/>
          </p:cNvSpPr>
          <p:nvPr/>
        </p:nvSpPr>
        <p:spPr bwMode="auto">
          <a:xfrm>
            <a:off x="1073150" y="2063750"/>
            <a:ext cx="5969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2" name="Line 5"/>
          <p:cNvSpPr>
            <a:spLocks noChangeShapeType="1"/>
          </p:cNvSpPr>
          <p:nvPr/>
        </p:nvSpPr>
        <p:spPr bwMode="auto">
          <a:xfrm>
            <a:off x="1676400" y="2362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3" name="Rectangle 6"/>
          <p:cNvSpPr>
            <a:spLocks noChangeArrowheads="1"/>
          </p:cNvSpPr>
          <p:nvPr/>
        </p:nvSpPr>
        <p:spPr bwMode="auto">
          <a:xfrm>
            <a:off x="2063750" y="2063750"/>
            <a:ext cx="7493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4" name="Line 7"/>
          <p:cNvSpPr>
            <a:spLocks noChangeShapeType="1"/>
          </p:cNvSpPr>
          <p:nvPr/>
        </p:nvSpPr>
        <p:spPr bwMode="auto">
          <a:xfrm>
            <a:off x="2209800" y="2133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6" name="Object 0"/>
          <p:cNvGraphicFramePr>
            <a:graphicFrameLocks/>
          </p:cNvGraphicFramePr>
          <p:nvPr/>
        </p:nvGraphicFramePr>
        <p:xfrm>
          <a:off x="2376488" y="2211388"/>
          <a:ext cx="222250" cy="298450"/>
        </p:xfrm>
        <a:graphic>
          <a:graphicData uri="http://schemas.openxmlformats.org/presentationml/2006/ole">
            <p:oleObj spid="_x0000_s6146" name="Equation" r:id="rId3" imgW="114120" imgH="152280" progId="Equation.3">
              <p:embed/>
            </p:oleObj>
          </a:graphicData>
        </a:graphic>
      </p:graphicFrame>
      <p:graphicFrame>
        <p:nvGraphicFramePr>
          <p:cNvPr id="6147" name="Object 1"/>
          <p:cNvGraphicFramePr>
            <a:graphicFrameLocks/>
          </p:cNvGraphicFramePr>
          <p:nvPr/>
        </p:nvGraphicFramePr>
        <p:xfrm>
          <a:off x="1189038" y="2179638"/>
          <a:ext cx="411162" cy="411162"/>
        </p:xfrm>
        <a:graphic>
          <a:graphicData uri="http://schemas.openxmlformats.org/presentationml/2006/ole">
            <p:oleObj spid="_x0000_s6147" name="Equation" r:id="rId4" imgW="203040" imgH="203040" progId="Equation.3">
              <p:embed/>
            </p:oleObj>
          </a:graphicData>
        </a:graphic>
      </p:graphicFrame>
      <p:sp>
        <p:nvSpPr>
          <p:cNvPr id="6195" name="Line 10"/>
          <p:cNvSpPr>
            <a:spLocks noChangeShapeType="1"/>
          </p:cNvSpPr>
          <p:nvPr/>
        </p:nvSpPr>
        <p:spPr bwMode="auto">
          <a:xfrm>
            <a:off x="2819400" y="2362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6" name="Rectangle 11"/>
          <p:cNvSpPr>
            <a:spLocks noChangeArrowheads="1"/>
          </p:cNvSpPr>
          <p:nvPr/>
        </p:nvSpPr>
        <p:spPr bwMode="auto">
          <a:xfrm>
            <a:off x="3359150" y="2063750"/>
            <a:ext cx="5969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7" name="Line 12"/>
          <p:cNvSpPr>
            <a:spLocks noChangeShapeType="1"/>
          </p:cNvSpPr>
          <p:nvPr/>
        </p:nvSpPr>
        <p:spPr bwMode="auto">
          <a:xfrm>
            <a:off x="3962400" y="2362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8" name="Rectangle 13"/>
          <p:cNvSpPr>
            <a:spLocks noChangeArrowheads="1"/>
          </p:cNvSpPr>
          <p:nvPr/>
        </p:nvSpPr>
        <p:spPr bwMode="auto">
          <a:xfrm>
            <a:off x="4349750" y="2063750"/>
            <a:ext cx="7493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9" name="Line 14"/>
          <p:cNvSpPr>
            <a:spLocks noChangeShapeType="1"/>
          </p:cNvSpPr>
          <p:nvPr/>
        </p:nvSpPr>
        <p:spPr bwMode="auto">
          <a:xfrm>
            <a:off x="4495800" y="2133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8" name="Object 2"/>
          <p:cNvGraphicFramePr>
            <a:graphicFrameLocks/>
          </p:cNvGraphicFramePr>
          <p:nvPr/>
        </p:nvGraphicFramePr>
        <p:xfrm>
          <a:off x="4660900" y="2209800"/>
          <a:ext cx="214313" cy="292100"/>
        </p:xfrm>
        <a:graphic>
          <a:graphicData uri="http://schemas.openxmlformats.org/presentationml/2006/ole">
            <p:oleObj spid="_x0000_s6148" name="Equation" r:id="rId5" imgW="114120" imgH="152280" progId="Equation.3">
              <p:embed/>
            </p:oleObj>
          </a:graphicData>
        </a:graphic>
      </p:graphicFrame>
      <p:graphicFrame>
        <p:nvGraphicFramePr>
          <p:cNvPr id="6149" name="Object 3"/>
          <p:cNvGraphicFramePr>
            <a:graphicFrameLocks/>
          </p:cNvGraphicFramePr>
          <p:nvPr/>
        </p:nvGraphicFramePr>
        <p:xfrm>
          <a:off x="3462338" y="2179638"/>
          <a:ext cx="427037" cy="401637"/>
        </p:xfrm>
        <a:graphic>
          <a:graphicData uri="http://schemas.openxmlformats.org/presentationml/2006/ole">
            <p:oleObj spid="_x0000_s6149" name="Equation" r:id="rId6" imgW="215640" imgH="203040" progId="Equation.3">
              <p:embed/>
            </p:oleObj>
          </a:graphicData>
        </a:graphic>
      </p:graphicFrame>
      <p:sp>
        <p:nvSpPr>
          <p:cNvPr id="6200" name="Rectangle 17"/>
          <p:cNvSpPr>
            <a:spLocks noChangeArrowheads="1"/>
          </p:cNvSpPr>
          <p:nvPr/>
        </p:nvSpPr>
        <p:spPr bwMode="auto">
          <a:xfrm>
            <a:off x="5645150" y="2063750"/>
            <a:ext cx="5969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1" name="Line 18"/>
          <p:cNvSpPr>
            <a:spLocks noChangeShapeType="1"/>
          </p:cNvSpPr>
          <p:nvPr/>
        </p:nvSpPr>
        <p:spPr bwMode="auto">
          <a:xfrm>
            <a:off x="6248400" y="2362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2" name="Rectangle 19"/>
          <p:cNvSpPr>
            <a:spLocks noChangeArrowheads="1"/>
          </p:cNvSpPr>
          <p:nvPr/>
        </p:nvSpPr>
        <p:spPr bwMode="auto">
          <a:xfrm>
            <a:off x="6635750" y="2063750"/>
            <a:ext cx="7493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3" name="Line 20"/>
          <p:cNvSpPr>
            <a:spLocks noChangeShapeType="1"/>
          </p:cNvSpPr>
          <p:nvPr/>
        </p:nvSpPr>
        <p:spPr bwMode="auto">
          <a:xfrm>
            <a:off x="6781800" y="2133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0" name="Object 4"/>
          <p:cNvGraphicFramePr>
            <a:graphicFrameLocks/>
          </p:cNvGraphicFramePr>
          <p:nvPr/>
        </p:nvGraphicFramePr>
        <p:xfrm>
          <a:off x="6932613" y="2209800"/>
          <a:ext cx="234950" cy="284163"/>
        </p:xfrm>
        <a:graphic>
          <a:graphicData uri="http://schemas.openxmlformats.org/presentationml/2006/ole">
            <p:oleObj spid="_x0000_s6150" name="Equation" r:id="rId7" imgW="126720" imgH="152280" progId="Equation.3">
              <p:embed/>
            </p:oleObj>
          </a:graphicData>
        </a:graphic>
      </p:graphicFrame>
      <p:graphicFrame>
        <p:nvGraphicFramePr>
          <p:cNvPr id="6151" name="Object 5"/>
          <p:cNvGraphicFramePr>
            <a:graphicFrameLocks/>
          </p:cNvGraphicFramePr>
          <p:nvPr/>
        </p:nvGraphicFramePr>
        <p:xfrm>
          <a:off x="5761038" y="2179638"/>
          <a:ext cx="392112" cy="392112"/>
        </p:xfrm>
        <a:graphic>
          <a:graphicData uri="http://schemas.openxmlformats.org/presentationml/2006/ole">
            <p:oleObj spid="_x0000_s6151" name="Equation" r:id="rId8" imgW="203040" imgH="203040" progId="Equation.3">
              <p:embed/>
            </p:oleObj>
          </a:graphicData>
        </a:graphic>
      </p:graphicFrame>
      <p:sp>
        <p:nvSpPr>
          <p:cNvPr id="6204" name="Line 23"/>
          <p:cNvSpPr>
            <a:spLocks noChangeShapeType="1"/>
          </p:cNvSpPr>
          <p:nvPr/>
        </p:nvSpPr>
        <p:spPr bwMode="auto">
          <a:xfrm>
            <a:off x="5105400" y="2362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5" name="Line 24"/>
          <p:cNvSpPr>
            <a:spLocks noChangeShapeType="1"/>
          </p:cNvSpPr>
          <p:nvPr/>
        </p:nvSpPr>
        <p:spPr bwMode="auto">
          <a:xfrm>
            <a:off x="7391400" y="2362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2" name="Object 6"/>
          <p:cNvGraphicFramePr>
            <a:graphicFrameLocks/>
          </p:cNvGraphicFramePr>
          <p:nvPr/>
        </p:nvGraphicFramePr>
        <p:xfrm>
          <a:off x="65088" y="2490788"/>
          <a:ext cx="688975" cy="404812"/>
        </p:xfrm>
        <a:graphic>
          <a:graphicData uri="http://schemas.openxmlformats.org/presentationml/2006/ole">
            <p:oleObj spid="_x0000_s6152" name="Equation" r:id="rId9" imgW="317160" imgH="190440" progId="Equation.3">
              <p:embed/>
            </p:oleObj>
          </a:graphicData>
        </a:graphic>
      </p:graphicFrame>
      <p:graphicFrame>
        <p:nvGraphicFramePr>
          <p:cNvPr id="6153" name="Object 7"/>
          <p:cNvGraphicFramePr>
            <a:graphicFrameLocks/>
          </p:cNvGraphicFramePr>
          <p:nvPr/>
        </p:nvGraphicFramePr>
        <p:xfrm>
          <a:off x="7643813" y="2643188"/>
          <a:ext cx="762000" cy="395287"/>
        </p:xfrm>
        <a:graphic>
          <a:graphicData uri="http://schemas.openxmlformats.org/presentationml/2006/ole">
            <p:oleObj spid="_x0000_s6153" name="Equation" r:id="rId10" imgW="355320" imgH="190440" progId="Equation.3">
              <p:embed/>
            </p:oleObj>
          </a:graphicData>
        </a:graphic>
      </p:graphicFrame>
      <p:graphicFrame>
        <p:nvGraphicFramePr>
          <p:cNvPr id="6154" name="Object 8"/>
          <p:cNvGraphicFramePr>
            <a:graphicFrameLocks/>
          </p:cNvGraphicFramePr>
          <p:nvPr/>
        </p:nvGraphicFramePr>
        <p:xfrm>
          <a:off x="71438" y="1417638"/>
          <a:ext cx="1239837" cy="325437"/>
        </p:xfrm>
        <a:graphic>
          <a:graphicData uri="http://schemas.openxmlformats.org/presentationml/2006/ole">
            <p:oleObj spid="_x0000_s6154" name="Equation" r:id="rId11" imgW="736560" imgH="203040" progId="Equation.3">
              <p:embed/>
            </p:oleObj>
          </a:graphicData>
        </a:graphic>
      </p:graphicFrame>
      <p:graphicFrame>
        <p:nvGraphicFramePr>
          <p:cNvPr id="6155" name="Object 9"/>
          <p:cNvGraphicFramePr>
            <a:graphicFrameLocks/>
          </p:cNvGraphicFramePr>
          <p:nvPr/>
        </p:nvGraphicFramePr>
        <p:xfrm>
          <a:off x="2817813" y="1417638"/>
          <a:ext cx="1223962" cy="315912"/>
        </p:xfrm>
        <a:graphic>
          <a:graphicData uri="http://schemas.openxmlformats.org/presentationml/2006/ole">
            <p:oleObj spid="_x0000_s6155" name="Equation" r:id="rId12" imgW="736560" imgH="203040" progId="Equation.3">
              <p:embed/>
            </p:oleObj>
          </a:graphicData>
        </a:graphic>
      </p:graphicFrame>
      <p:graphicFrame>
        <p:nvGraphicFramePr>
          <p:cNvPr id="6156" name="Object 10"/>
          <p:cNvGraphicFramePr>
            <a:graphicFrameLocks/>
          </p:cNvGraphicFramePr>
          <p:nvPr/>
        </p:nvGraphicFramePr>
        <p:xfrm>
          <a:off x="5156200" y="1417638"/>
          <a:ext cx="1117600" cy="315912"/>
        </p:xfrm>
        <a:graphic>
          <a:graphicData uri="http://schemas.openxmlformats.org/presentationml/2006/ole">
            <p:oleObj spid="_x0000_s6156" name="Equation" r:id="rId13" imgW="672840" imgH="203040" progId="Equation.3">
              <p:embed/>
            </p:oleObj>
          </a:graphicData>
        </a:graphic>
      </p:graphicFrame>
      <p:graphicFrame>
        <p:nvGraphicFramePr>
          <p:cNvPr id="6157" name="Object 11"/>
          <p:cNvGraphicFramePr>
            <a:graphicFrameLocks/>
          </p:cNvGraphicFramePr>
          <p:nvPr/>
        </p:nvGraphicFramePr>
        <p:xfrm>
          <a:off x="7696200" y="1493838"/>
          <a:ext cx="1057275" cy="306387"/>
        </p:xfrm>
        <a:graphic>
          <a:graphicData uri="http://schemas.openxmlformats.org/presentationml/2006/ole">
            <p:oleObj spid="_x0000_s6157" name="Equation" r:id="rId14" imgW="647640" imgH="203040" progId="Equation.3">
              <p:embed/>
            </p:oleObj>
          </a:graphicData>
        </a:graphic>
      </p:graphicFrame>
      <p:sp>
        <p:nvSpPr>
          <p:cNvPr id="6206" name="Line 31"/>
          <p:cNvSpPr>
            <a:spLocks noChangeShapeType="1"/>
          </p:cNvSpPr>
          <p:nvPr/>
        </p:nvSpPr>
        <p:spPr bwMode="auto">
          <a:xfrm>
            <a:off x="838200" y="2971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7" name="Line 32"/>
          <p:cNvSpPr>
            <a:spLocks noChangeShapeType="1"/>
          </p:cNvSpPr>
          <p:nvPr/>
        </p:nvSpPr>
        <p:spPr bwMode="auto">
          <a:xfrm>
            <a:off x="685800" y="3505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8" name="Line 33"/>
          <p:cNvSpPr>
            <a:spLocks noChangeShapeType="1"/>
          </p:cNvSpPr>
          <p:nvPr/>
        </p:nvSpPr>
        <p:spPr bwMode="auto">
          <a:xfrm>
            <a:off x="838200" y="32004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9" name="Line 34"/>
          <p:cNvSpPr>
            <a:spLocks noChangeShapeType="1"/>
          </p:cNvSpPr>
          <p:nvPr/>
        </p:nvSpPr>
        <p:spPr bwMode="auto">
          <a:xfrm>
            <a:off x="1143000" y="3200400"/>
            <a:ext cx="533400" cy="30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0" name="Line 35"/>
          <p:cNvSpPr>
            <a:spLocks noChangeShapeType="1"/>
          </p:cNvSpPr>
          <p:nvPr/>
        </p:nvSpPr>
        <p:spPr bwMode="auto">
          <a:xfrm>
            <a:off x="1676400" y="35052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1" name="Line 36"/>
          <p:cNvSpPr>
            <a:spLocks noChangeShapeType="1"/>
          </p:cNvSpPr>
          <p:nvPr/>
        </p:nvSpPr>
        <p:spPr bwMode="auto">
          <a:xfrm>
            <a:off x="3657600" y="2895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2" name="Line 37"/>
          <p:cNvSpPr>
            <a:spLocks noChangeShapeType="1"/>
          </p:cNvSpPr>
          <p:nvPr/>
        </p:nvSpPr>
        <p:spPr bwMode="auto">
          <a:xfrm>
            <a:off x="3505200" y="34290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3" name="Line 38"/>
          <p:cNvSpPr>
            <a:spLocks noChangeShapeType="1"/>
          </p:cNvSpPr>
          <p:nvPr/>
        </p:nvSpPr>
        <p:spPr bwMode="auto">
          <a:xfrm>
            <a:off x="3657600" y="31242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4" name="Line 39"/>
          <p:cNvSpPr>
            <a:spLocks noChangeShapeType="1"/>
          </p:cNvSpPr>
          <p:nvPr/>
        </p:nvSpPr>
        <p:spPr bwMode="auto">
          <a:xfrm>
            <a:off x="3962400" y="3124200"/>
            <a:ext cx="533400" cy="30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5" name="Line 40"/>
          <p:cNvSpPr>
            <a:spLocks noChangeShapeType="1"/>
          </p:cNvSpPr>
          <p:nvPr/>
        </p:nvSpPr>
        <p:spPr bwMode="auto">
          <a:xfrm>
            <a:off x="4495800" y="34290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6" name="Line 41"/>
          <p:cNvSpPr>
            <a:spLocks noChangeShapeType="1"/>
          </p:cNvSpPr>
          <p:nvPr/>
        </p:nvSpPr>
        <p:spPr bwMode="auto">
          <a:xfrm>
            <a:off x="6553200" y="2819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7" name="Line 42"/>
          <p:cNvSpPr>
            <a:spLocks noChangeShapeType="1"/>
          </p:cNvSpPr>
          <p:nvPr/>
        </p:nvSpPr>
        <p:spPr bwMode="auto">
          <a:xfrm>
            <a:off x="6400800" y="33528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8" name="Line 43"/>
          <p:cNvSpPr>
            <a:spLocks noChangeShapeType="1"/>
          </p:cNvSpPr>
          <p:nvPr/>
        </p:nvSpPr>
        <p:spPr bwMode="auto">
          <a:xfrm>
            <a:off x="6553200" y="30480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9" name="Line 44"/>
          <p:cNvSpPr>
            <a:spLocks noChangeShapeType="1"/>
          </p:cNvSpPr>
          <p:nvPr/>
        </p:nvSpPr>
        <p:spPr bwMode="auto">
          <a:xfrm>
            <a:off x="6858000" y="3048000"/>
            <a:ext cx="533400" cy="30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0" name="Line 45"/>
          <p:cNvSpPr>
            <a:spLocks noChangeShapeType="1"/>
          </p:cNvSpPr>
          <p:nvPr/>
        </p:nvSpPr>
        <p:spPr bwMode="auto">
          <a:xfrm>
            <a:off x="7391400" y="33528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1" name="Line 46"/>
          <p:cNvSpPr>
            <a:spLocks noChangeShapeType="1"/>
          </p:cNvSpPr>
          <p:nvPr/>
        </p:nvSpPr>
        <p:spPr bwMode="auto">
          <a:xfrm>
            <a:off x="1143000" y="3200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2" name="Line 47"/>
          <p:cNvSpPr>
            <a:spLocks noChangeShapeType="1"/>
          </p:cNvSpPr>
          <p:nvPr/>
        </p:nvSpPr>
        <p:spPr bwMode="auto">
          <a:xfrm>
            <a:off x="3962400" y="3124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3" name="Line 48"/>
          <p:cNvSpPr>
            <a:spLocks noChangeShapeType="1"/>
          </p:cNvSpPr>
          <p:nvPr/>
        </p:nvSpPr>
        <p:spPr bwMode="auto">
          <a:xfrm>
            <a:off x="6858000" y="3048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4" name="Line 49"/>
          <p:cNvSpPr>
            <a:spLocks noChangeShapeType="1"/>
          </p:cNvSpPr>
          <p:nvPr/>
        </p:nvSpPr>
        <p:spPr bwMode="auto">
          <a:xfrm>
            <a:off x="1600200" y="3429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5" name="Line 50"/>
          <p:cNvSpPr>
            <a:spLocks noChangeShapeType="1"/>
          </p:cNvSpPr>
          <p:nvPr/>
        </p:nvSpPr>
        <p:spPr bwMode="auto">
          <a:xfrm>
            <a:off x="4419600" y="3352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6" name="Line 51"/>
          <p:cNvSpPr>
            <a:spLocks noChangeShapeType="1"/>
          </p:cNvSpPr>
          <p:nvPr/>
        </p:nvSpPr>
        <p:spPr bwMode="auto">
          <a:xfrm>
            <a:off x="7315200" y="3276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8" name="Object 12"/>
          <p:cNvGraphicFramePr>
            <a:graphicFrameLocks/>
          </p:cNvGraphicFramePr>
          <p:nvPr/>
        </p:nvGraphicFramePr>
        <p:xfrm>
          <a:off x="839788" y="3576638"/>
          <a:ext cx="455612" cy="230187"/>
        </p:xfrm>
        <a:graphic>
          <a:graphicData uri="http://schemas.openxmlformats.org/presentationml/2006/ole">
            <p:oleObj spid="_x0000_s6158" name="Equation" r:id="rId15" imgW="291960" imgH="152280" progId="Equation.3">
              <p:embed/>
            </p:oleObj>
          </a:graphicData>
        </a:graphic>
      </p:graphicFrame>
      <p:graphicFrame>
        <p:nvGraphicFramePr>
          <p:cNvPr id="6159" name="Object 13"/>
          <p:cNvGraphicFramePr>
            <a:graphicFrameLocks/>
          </p:cNvGraphicFramePr>
          <p:nvPr/>
        </p:nvGraphicFramePr>
        <p:xfrm>
          <a:off x="1468438" y="3576638"/>
          <a:ext cx="406400" cy="220662"/>
        </p:xfrm>
        <a:graphic>
          <a:graphicData uri="http://schemas.openxmlformats.org/presentationml/2006/ole">
            <p:oleObj spid="_x0000_s6159" name="Equation" r:id="rId16" imgW="266400" imgH="152280" progId="Equation.3">
              <p:embed/>
            </p:oleObj>
          </a:graphicData>
        </a:graphic>
      </p:graphicFrame>
      <p:graphicFrame>
        <p:nvGraphicFramePr>
          <p:cNvPr id="6160" name="Object 14"/>
          <p:cNvGraphicFramePr>
            <a:graphicFrameLocks/>
          </p:cNvGraphicFramePr>
          <p:nvPr/>
        </p:nvGraphicFramePr>
        <p:xfrm>
          <a:off x="3735388" y="3500438"/>
          <a:ext cx="455612" cy="230187"/>
        </p:xfrm>
        <a:graphic>
          <a:graphicData uri="http://schemas.openxmlformats.org/presentationml/2006/ole">
            <p:oleObj spid="_x0000_s6160" name="Equation" r:id="rId17" imgW="291960" imgH="152280" progId="Equation.3">
              <p:embed/>
            </p:oleObj>
          </a:graphicData>
        </a:graphic>
      </p:graphicFrame>
      <p:graphicFrame>
        <p:nvGraphicFramePr>
          <p:cNvPr id="6161" name="Object 15"/>
          <p:cNvGraphicFramePr>
            <a:graphicFrameLocks/>
          </p:cNvGraphicFramePr>
          <p:nvPr/>
        </p:nvGraphicFramePr>
        <p:xfrm>
          <a:off x="4344988" y="3500438"/>
          <a:ext cx="280987" cy="211137"/>
        </p:xfrm>
        <a:graphic>
          <a:graphicData uri="http://schemas.openxmlformats.org/presentationml/2006/ole">
            <p:oleObj spid="_x0000_s6161" name="Equation" r:id="rId18" imgW="190440" imgH="152280" progId="Equation.3">
              <p:embed/>
            </p:oleObj>
          </a:graphicData>
        </a:graphic>
      </p:graphicFrame>
      <p:graphicFrame>
        <p:nvGraphicFramePr>
          <p:cNvPr id="6162" name="Object 16"/>
          <p:cNvGraphicFramePr>
            <a:graphicFrameLocks/>
          </p:cNvGraphicFramePr>
          <p:nvPr/>
        </p:nvGraphicFramePr>
        <p:xfrm>
          <a:off x="6554788" y="3424238"/>
          <a:ext cx="455612" cy="230187"/>
        </p:xfrm>
        <a:graphic>
          <a:graphicData uri="http://schemas.openxmlformats.org/presentationml/2006/ole">
            <p:oleObj spid="_x0000_s6162" name="Equation" r:id="rId19" imgW="291960" imgH="152280" progId="Equation.3">
              <p:embed/>
            </p:oleObj>
          </a:graphicData>
        </a:graphic>
      </p:graphicFrame>
      <p:graphicFrame>
        <p:nvGraphicFramePr>
          <p:cNvPr id="6163" name="Object 17"/>
          <p:cNvGraphicFramePr>
            <a:graphicFrameLocks/>
          </p:cNvGraphicFramePr>
          <p:nvPr/>
        </p:nvGraphicFramePr>
        <p:xfrm>
          <a:off x="7088188" y="3424238"/>
          <a:ext cx="455612" cy="230187"/>
        </p:xfrm>
        <a:graphic>
          <a:graphicData uri="http://schemas.openxmlformats.org/presentationml/2006/ole">
            <p:oleObj spid="_x0000_s6163" name="Equation" r:id="rId20" imgW="291960" imgH="152280" progId="Equation.3">
              <p:embed/>
            </p:oleObj>
          </a:graphicData>
        </a:graphic>
      </p:graphicFrame>
      <p:graphicFrame>
        <p:nvGraphicFramePr>
          <p:cNvPr id="6164" name="Object 18"/>
          <p:cNvGraphicFramePr>
            <a:graphicFrameLocks/>
          </p:cNvGraphicFramePr>
          <p:nvPr/>
        </p:nvGraphicFramePr>
        <p:xfrm>
          <a:off x="8218488" y="3348038"/>
          <a:ext cx="315912" cy="290512"/>
        </p:xfrm>
        <a:graphic>
          <a:graphicData uri="http://schemas.openxmlformats.org/presentationml/2006/ole">
            <p:oleObj spid="_x0000_s6164" name="Equation" r:id="rId21" imgW="164880" imgH="152280" progId="Equation.3">
              <p:embed/>
            </p:oleObj>
          </a:graphicData>
        </a:graphic>
      </p:graphicFrame>
      <p:sp>
        <p:nvSpPr>
          <p:cNvPr id="6227" name="Rectangle 59"/>
          <p:cNvSpPr>
            <a:spLocks noChangeArrowheads="1"/>
          </p:cNvSpPr>
          <p:nvPr/>
        </p:nvSpPr>
        <p:spPr bwMode="auto">
          <a:xfrm>
            <a:off x="8159750" y="3282950"/>
            <a:ext cx="4445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5" name="Object 19"/>
          <p:cNvGraphicFramePr>
            <a:graphicFrameLocks/>
          </p:cNvGraphicFramePr>
          <p:nvPr/>
        </p:nvGraphicFramePr>
        <p:xfrm>
          <a:off x="8229600" y="3816350"/>
          <a:ext cx="282575" cy="257175"/>
        </p:xfrm>
        <a:graphic>
          <a:graphicData uri="http://schemas.openxmlformats.org/presentationml/2006/ole">
            <p:oleObj spid="_x0000_s6165" name="Equation" r:id="rId22" imgW="152280" imgH="139680" progId="Equation.3">
              <p:embed/>
            </p:oleObj>
          </a:graphicData>
        </a:graphic>
      </p:graphicFrame>
      <p:sp>
        <p:nvSpPr>
          <p:cNvPr id="6228" name="Rectangle 61"/>
          <p:cNvSpPr>
            <a:spLocks noChangeArrowheads="1"/>
          </p:cNvSpPr>
          <p:nvPr/>
        </p:nvSpPr>
        <p:spPr bwMode="auto">
          <a:xfrm>
            <a:off x="8159750" y="3740150"/>
            <a:ext cx="4445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6" name="Object 20"/>
          <p:cNvGraphicFramePr>
            <a:graphicFrameLocks/>
          </p:cNvGraphicFramePr>
          <p:nvPr/>
        </p:nvGraphicFramePr>
        <p:xfrm>
          <a:off x="723900" y="3851275"/>
          <a:ext cx="525463" cy="585788"/>
        </p:xfrm>
        <a:graphic>
          <a:graphicData uri="http://schemas.openxmlformats.org/presentationml/2006/ole">
            <p:oleObj spid="_x0000_s6166" name="Equation" r:id="rId23" imgW="342720" imgH="393480" progId="Equation.3">
              <p:embed/>
            </p:oleObj>
          </a:graphicData>
        </a:graphic>
      </p:graphicFrame>
      <p:graphicFrame>
        <p:nvGraphicFramePr>
          <p:cNvPr id="6167" name="Object 21"/>
          <p:cNvGraphicFramePr>
            <a:graphicFrameLocks/>
          </p:cNvGraphicFramePr>
          <p:nvPr/>
        </p:nvGraphicFramePr>
        <p:xfrm>
          <a:off x="1352550" y="3851275"/>
          <a:ext cx="477838" cy="576263"/>
        </p:xfrm>
        <a:graphic>
          <a:graphicData uri="http://schemas.openxmlformats.org/presentationml/2006/ole">
            <p:oleObj spid="_x0000_s6167" name="Equation" r:id="rId24" imgW="317160" imgH="393480" progId="Equation.3">
              <p:embed/>
            </p:oleObj>
          </a:graphicData>
        </a:graphic>
      </p:graphicFrame>
      <p:graphicFrame>
        <p:nvGraphicFramePr>
          <p:cNvPr id="6168" name="Object 22"/>
          <p:cNvGraphicFramePr>
            <a:graphicFrameLocks/>
          </p:cNvGraphicFramePr>
          <p:nvPr/>
        </p:nvGraphicFramePr>
        <p:xfrm>
          <a:off x="3695700" y="3775075"/>
          <a:ext cx="525463" cy="585788"/>
        </p:xfrm>
        <a:graphic>
          <a:graphicData uri="http://schemas.openxmlformats.org/presentationml/2006/ole">
            <p:oleObj spid="_x0000_s6168" name="Equation" r:id="rId25" imgW="342720" imgH="393480" progId="Equation.3">
              <p:embed/>
            </p:oleObj>
          </a:graphicData>
        </a:graphic>
      </p:graphicFrame>
      <p:graphicFrame>
        <p:nvGraphicFramePr>
          <p:cNvPr id="6169" name="Object 23"/>
          <p:cNvGraphicFramePr>
            <a:graphicFrameLocks/>
          </p:cNvGraphicFramePr>
          <p:nvPr/>
        </p:nvGraphicFramePr>
        <p:xfrm>
          <a:off x="4381500" y="3775075"/>
          <a:ext cx="354013" cy="566738"/>
        </p:xfrm>
        <a:graphic>
          <a:graphicData uri="http://schemas.openxmlformats.org/presentationml/2006/ole">
            <p:oleObj spid="_x0000_s6169" name="Equation" r:id="rId26" imgW="241200" imgH="393480" progId="Equation.3">
              <p:embed/>
            </p:oleObj>
          </a:graphicData>
        </a:graphic>
      </p:graphicFrame>
      <p:graphicFrame>
        <p:nvGraphicFramePr>
          <p:cNvPr id="6170" name="Object 24"/>
          <p:cNvGraphicFramePr>
            <a:graphicFrameLocks/>
          </p:cNvGraphicFramePr>
          <p:nvPr/>
        </p:nvGraphicFramePr>
        <p:xfrm>
          <a:off x="6515100" y="3698875"/>
          <a:ext cx="525463" cy="585788"/>
        </p:xfrm>
        <a:graphic>
          <a:graphicData uri="http://schemas.openxmlformats.org/presentationml/2006/ole">
            <p:oleObj spid="_x0000_s6170" name="Equation" r:id="rId27" imgW="342720" imgH="393480" progId="Equation.3">
              <p:embed/>
            </p:oleObj>
          </a:graphicData>
        </a:graphic>
      </p:graphicFrame>
      <p:graphicFrame>
        <p:nvGraphicFramePr>
          <p:cNvPr id="6171" name="Object 25"/>
          <p:cNvGraphicFramePr>
            <a:graphicFrameLocks/>
          </p:cNvGraphicFramePr>
          <p:nvPr/>
        </p:nvGraphicFramePr>
        <p:xfrm>
          <a:off x="7259638" y="3698875"/>
          <a:ext cx="244475" cy="576263"/>
        </p:xfrm>
        <a:graphic>
          <a:graphicData uri="http://schemas.openxmlformats.org/presentationml/2006/ole">
            <p:oleObj spid="_x0000_s6171" name="Equation" r:id="rId28" imgW="164880" imgH="393480" progId="Equation.3">
              <p:embed/>
            </p:oleObj>
          </a:graphicData>
        </a:graphic>
      </p:graphicFrame>
      <p:graphicFrame>
        <p:nvGraphicFramePr>
          <p:cNvPr id="6172" name="Object 26"/>
          <p:cNvGraphicFramePr>
            <a:graphicFrameLocks/>
          </p:cNvGraphicFramePr>
          <p:nvPr/>
        </p:nvGraphicFramePr>
        <p:xfrm>
          <a:off x="8091488" y="4478338"/>
          <a:ext cx="519112" cy="339725"/>
        </p:xfrm>
        <a:graphic>
          <a:graphicData uri="http://schemas.openxmlformats.org/presentationml/2006/ole">
            <p:oleObj spid="_x0000_s6172" name="Equation" r:id="rId29" imgW="266400" imgH="177480" progId="Equation.3">
              <p:embed/>
            </p:oleObj>
          </a:graphicData>
        </a:graphic>
      </p:graphicFrame>
      <p:graphicFrame>
        <p:nvGraphicFramePr>
          <p:cNvPr id="6173" name="Object 27"/>
          <p:cNvGraphicFramePr>
            <a:graphicFrameLocks/>
          </p:cNvGraphicFramePr>
          <p:nvPr/>
        </p:nvGraphicFramePr>
        <p:xfrm>
          <a:off x="808038" y="4148138"/>
          <a:ext cx="868362" cy="647700"/>
        </p:xfrm>
        <a:graphic>
          <a:graphicData uri="http://schemas.openxmlformats.org/presentationml/2006/ole">
            <p:oleObj spid="_x0000_s6173" name="Equation" r:id="rId30" imgW="507960" imgH="380880" progId="Equation.3">
              <p:embed/>
            </p:oleObj>
          </a:graphicData>
        </a:graphic>
      </p:graphicFrame>
      <p:graphicFrame>
        <p:nvGraphicFramePr>
          <p:cNvPr id="6174" name="Object 28"/>
          <p:cNvGraphicFramePr>
            <a:graphicFrameLocks/>
          </p:cNvGraphicFramePr>
          <p:nvPr/>
        </p:nvGraphicFramePr>
        <p:xfrm>
          <a:off x="3779838" y="4148138"/>
          <a:ext cx="868362" cy="647700"/>
        </p:xfrm>
        <a:graphic>
          <a:graphicData uri="http://schemas.openxmlformats.org/presentationml/2006/ole">
            <p:oleObj spid="_x0000_s6174" name="Equation" r:id="rId31" imgW="507960" imgH="380880" progId="Equation.3">
              <p:embed/>
            </p:oleObj>
          </a:graphicData>
        </a:graphic>
      </p:graphicFrame>
      <p:graphicFrame>
        <p:nvGraphicFramePr>
          <p:cNvPr id="6175" name="Object 29"/>
          <p:cNvGraphicFramePr>
            <a:graphicFrameLocks/>
          </p:cNvGraphicFramePr>
          <p:nvPr/>
        </p:nvGraphicFramePr>
        <p:xfrm>
          <a:off x="6599238" y="4071938"/>
          <a:ext cx="868362" cy="647700"/>
        </p:xfrm>
        <a:graphic>
          <a:graphicData uri="http://schemas.openxmlformats.org/presentationml/2006/ole">
            <p:oleObj spid="_x0000_s6175" name="Equation" r:id="rId32" imgW="507960" imgH="380880" progId="Equation.3">
              <p:embed/>
            </p:oleObj>
          </a:graphicData>
        </a:graphic>
      </p:graphicFrame>
      <p:graphicFrame>
        <p:nvGraphicFramePr>
          <p:cNvPr id="6176" name="Object 30"/>
          <p:cNvGraphicFramePr>
            <a:graphicFrameLocks/>
          </p:cNvGraphicFramePr>
          <p:nvPr/>
        </p:nvGraphicFramePr>
        <p:xfrm>
          <a:off x="904875" y="4613275"/>
          <a:ext cx="603250" cy="566738"/>
        </p:xfrm>
        <a:graphic>
          <a:graphicData uri="http://schemas.openxmlformats.org/presentationml/2006/ole">
            <p:oleObj spid="_x0000_s6176" name="Equation" r:id="rId33" imgW="406080" imgH="393480" progId="Equation.3">
              <p:embed/>
            </p:oleObj>
          </a:graphicData>
        </a:graphic>
      </p:graphicFrame>
      <p:graphicFrame>
        <p:nvGraphicFramePr>
          <p:cNvPr id="6177" name="Object 31"/>
          <p:cNvGraphicFramePr>
            <a:graphicFrameLocks/>
          </p:cNvGraphicFramePr>
          <p:nvPr/>
        </p:nvGraphicFramePr>
        <p:xfrm>
          <a:off x="4008438" y="4613275"/>
          <a:ext cx="479425" cy="557213"/>
        </p:xfrm>
        <a:graphic>
          <a:graphicData uri="http://schemas.openxmlformats.org/presentationml/2006/ole">
            <p:oleObj spid="_x0000_s6177" name="Equation" r:id="rId34" imgW="330120" imgH="393480" progId="Equation.3">
              <p:embed/>
            </p:oleObj>
          </a:graphicData>
        </a:graphic>
      </p:graphicFrame>
      <p:graphicFrame>
        <p:nvGraphicFramePr>
          <p:cNvPr id="6178" name="Object 32"/>
          <p:cNvGraphicFramePr>
            <a:graphicFrameLocks/>
          </p:cNvGraphicFramePr>
          <p:nvPr/>
        </p:nvGraphicFramePr>
        <p:xfrm>
          <a:off x="6842125" y="4537075"/>
          <a:ext cx="460375" cy="566738"/>
        </p:xfrm>
        <a:graphic>
          <a:graphicData uri="http://schemas.openxmlformats.org/presentationml/2006/ole">
            <p:oleObj spid="_x0000_s6178" name="Equation" r:id="rId35" imgW="317160" imgH="393480" progId="Equation.3">
              <p:embed/>
            </p:oleObj>
          </a:graphicData>
        </a:graphic>
      </p:graphicFrame>
      <p:graphicFrame>
        <p:nvGraphicFramePr>
          <p:cNvPr id="6179" name="Object 33"/>
          <p:cNvGraphicFramePr>
            <a:graphicFrameLocks/>
          </p:cNvGraphicFramePr>
          <p:nvPr/>
        </p:nvGraphicFramePr>
        <p:xfrm>
          <a:off x="7856538" y="5227638"/>
          <a:ext cx="1133475" cy="381000"/>
        </p:xfrm>
        <a:graphic>
          <a:graphicData uri="http://schemas.openxmlformats.org/presentationml/2006/ole">
            <p:oleObj spid="_x0000_s6179" name="Equation" r:id="rId36" imgW="583920" imgH="203040" progId="Equation.3">
              <p:embed/>
            </p:oleObj>
          </a:graphicData>
        </a:graphic>
      </p:graphicFrame>
      <p:graphicFrame>
        <p:nvGraphicFramePr>
          <p:cNvPr id="6180" name="Object 34"/>
          <p:cNvGraphicFramePr>
            <a:graphicFrameLocks/>
          </p:cNvGraphicFramePr>
          <p:nvPr/>
        </p:nvGraphicFramePr>
        <p:xfrm>
          <a:off x="890588" y="5253038"/>
          <a:ext cx="404812" cy="319087"/>
        </p:xfrm>
        <a:graphic>
          <a:graphicData uri="http://schemas.openxmlformats.org/presentationml/2006/ole">
            <p:oleObj spid="_x0000_s6180" name="Equation" r:id="rId37" imgW="190440" imgH="152280" progId="Equation.3">
              <p:embed/>
            </p:oleObj>
          </a:graphicData>
        </a:graphic>
      </p:graphicFrame>
      <p:graphicFrame>
        <p:nvGraphicFramePr>
          <p:cNvPr id="6181" name="Object 35"/>
          <p:cNvGraphicFramePr>
            <a:graphicFrameLocks/>
          </p:cNvGraphicFramePr>
          <p:nvPr/>
        </p:nvGraphicFramePr>
        <p:xfrm>
          <a:off x="4014788" y="5253038"/>
          <a:ext cx="404812" cy="319087"/>
        </p:xfrm>
        <a:graphic>
          <a:graphicData uri="http://schemas.openxmlformats.org/presentationml/2006/ole">
            <p:oleObj spid="_x0000_s6181" name="Equation" r:id="rId38" imgW="190440" imgH="152280" progId="Equation.3">
              <p:embed/>
            </p:oleObj>
          </a:graphicData>
        </a:graphic>
      </p:graphicFrame>
      <p:graphicFrame>
        <p:nvGraphicFramePr>
          <p:cNvPr id="6182" name="Object 36"/>
          <p:cNvGraphicFramePr>
            <a:graphicFrameLocks/>
          </p:cNvGraphicFramePr>
          <p:nvPr/>
        </p:nvGraphicFramePr>
        <p:xfrm>
          <a:off x="6829425" y="5253038"/>
          <a:ext cx="695325" cy="385762"/>
        </p:xfrm>
        <a:graphic>
          <a:graphicData uri="http://schemas.openxmlformats.org/presentationml/2006/ole">
            <p:oleObj spid="_x0000_s6182" name="Equation" r:id="rId39" imgW="266400" imgH="152280" progId="Equation.3">
              <p:embed/>
            </p:oleObj>
          </a:graphicData>
        </a:graphic>
      </p:graphicFrame>
      <p:sp>
        <p:nvSpPr>
          <p:cNvPr id="6229" name="Rectangle 79"/>
          <p:cNvSpPr>
            <a:spLocks noChangeArrowheads="1"/>
          </p:cNvSpPr>
          <p:nvPr/>
        </p:nvSpPr>
        <p:spPr bwMode="auto">
          <a:xfrm>
            <a:off x="768350" y="5187950"/>
            <a:ext cx="5969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30" name="Rectangle 80"/>
          <p:cNvSpPr>
            <a:spLocks noChangeArrowheads="1"/>
          </p:cNvSpPr>
          <p:nvPr/>
        </p:nvSpPr>
        <p:spPr bwMode="auto">
          <a:xfrm>
            <a:off x="3892550" y="5187950"/>
            <a:ext cx="5969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31" name="Rectangle 81"/>
          <p:cNvSpPr>
            <a:spLocks noChangeArrowheads="1"/>
          </p:cNvSpPr>
          <p:nvPr/>
        </p:nvSpPr>
        <p:spPr bwMode="auto">
          <a:xfrm>
            <a:off x="6788150" y="5187950"/>
            <a:ext cx="8255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32" name="Rectangle 82"/>
          <p:cNvSpPr>
            <a:spLocks noChangeArrowheads="1"/>
          </p:cNvSpPr>
          <p:nvPr/>
        </p:nvSpPr>
        <p:spPr bwMode="auto">
          <a:xfrm>
            <a:off x="7778750" y="5187950"/>
            <a:ext cx="1281113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33" name="Rectangle 83"/>
          <p:cNvSpPr>
            <a:spLocks noChangeArrowheads="1"/>
          </p:cNvSpPr>
          <p:nvPr/>
        </p:nvSpPr>
        <p:spPr bwMode="auto">
          <a:xfrm>
            <a:off x="4343400" y="228600"/>
            <a:ext cx="43434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Pass Band</a:t>
            </a:r>
            <a:r>
              <a:rPr lang="en-US"/>
              <a:t>	[0, 450] Hz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b="1"/>
              <a:t>Stop Band</a:t>
            </a:r>
            <a:r>
              <a:rPr lang="en-US"/>
              <a:t>	&gt; 500 Hz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b="1"/>
              <a:t>Sampling Freq</a:t>
            </a:r>
            <a:r>
              <a:rPr lang="en-US"/>
              <a:t>.	96 kHz</a:t>
            </a:r>
          </a:p>
        </p:txBody>
      </p:sp>
      <p:sp>
        <p:nvSpPr>
          <p:cNvPr id="6234" name="Rectangle 84"/>
          <p:cNvSpPr>
            <a:spLocks noChangeArrowheads="1"/>
          </p:cNvSpPr>
          <p:nvPr/>
        </p:nvSpPr>
        <p:spPr bwMode="auto">
          <a:xfrm>
            <a:off x="4349750" y="234950"/>
            <a:ext cx="3340100" cy="10541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35" name="Rectangle 85"/>
          <p:cNvSpPr>
            <a:spLocks noChangeArrowheads="1"/>
          </p:cNvSpPr>
          <p:nvPr/>
        </p:nvSpPr>
        <p:spPr bwMode="auto">
          <a:xfrm>
            <a:off x="7924800" y="58674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mult./sec</a:t>
            </a:r>
          </a:p>
        </p:txBody>
      </p:sp>
      <p:graphicFrame>
        <p:nvGraphicFramePr>
          <p:cNvPr id="6183" name="Object 37"/>
          <p:cNvGraphicFramePr>
            <a:graphicFrameLocks/>
          </p:cNvGraphicFramePr>
          <p:nvPr/>
        </p:nvGraphicFramePr>
        <p:xfrm>
          <a:off x="642938" y="5930900"/>
          <a:ext cx="1087437" cy="363538"/>
        </p:xfrm>
        <a:graphic>
          <a:graphicData uri="http://schemas.openxmlformats.org/presentationml/2006/ole">
            <p:oleObj spid="_x0000_s6183" name="Equation" r:id="rId40" imgW="545760" imgH="190440" progId="Equation.3">
              <p:embed/>
            </p:oleObj>
          </a:graphicData>
        </a:graphic>
      </p:graphicFrame>
      <p:graphicFrame>
        <p:nvGraphicFramePr>
          <p:cNvPr id="6184" name="Object 38"/>
          <p:cNvGraphicFramePr>
            <a:graphicFrameLocks/>
          </p:cNvGraphicFramePr>
          <p:nvPr/>
        </p:nvGraphicFramePr>
        <p:xfrm>
          <a:off x="3703638" y="5854700"/>
          <a:ext cx="1052512" cy="354013"/>
        </p:xfrm>
        <a:graphic>
          <a:graphicData uri="http://schemas.openxmlformats.org/presentationml/2006/ole">
            <p:oleObj spid="_x0000_s6184" name="Equation" r:id="rId41" imgW="533160" imgH="190440" progId="Equation.3">
              <p:embed/>
            </p:oleObj>
          </a:graphicData>
        </a:graphic>
      </p:graphicFrame>
      <p:graphicFrame>
        <p:nvGraphicFramePr>
          <p:cNvPr id="6185" name="Object 39"/>
          <p:cNvGraphicFramePr>
            <a:graphicFrameLocks/>
          </p:cNvGraphicFramePr>
          <p:nvPr/>
        </p:nvGraphicFramePr>
        <p:xfrm>
          <a:off x="6750050" y="5854700"/>
          <a:ext cx="1054100" cy="354013"/>
        </p:xfrm>
        <a:graphic>
          <a:graphicData uri="http://schemas.openxmlformats.org/presentationml/2006/ole">
            <p:oleObj spid="_x0000_s6185" name="Equation" r:id="rId42" imgW="533160" imgH="190440" progId="Equation.3">
              <p:embed/>
            </p:oleObj>
          </a:graphicData>
        </a:graphic>
      </p:graphicFrame>
      <p:graphicFrame>
        <p:nvGraphicFramePr>
          <p:cNvPr id="6186" name="Object 40"/>
          <p:cNvGraphicFramePr>
            <a:graphicFrameLocks/>
          </p:cNvGraphicFramePr>
          <p:nvPr/>
        </p:nvGraphicFramePr>
        <p:xfrm>
          <a:off x="8686800" y="3341688"/>
          <a:ext cx="434975" cy="239712"/>
        </p:xfrm>
        <a:graphic>
          <a:graphicData uri="http://schemas.openxmlformats.org/presentationml/2006/ole">
            <p:oleObj spid="_x0000_s6186" name="Equation" r:id="rId43" imgW="291960" imgH="164880" progId="Equation.3">
              <p:embed/>
            </p:oleObj>
          </a:graphicData>
        </a:graphic>
      </p:graphicFrame>
      <p:graphicFrame>
        <p:nvGraphicFramePr>
          <p:cNvPr id="6187" name="Object 41"/>
          <p:cNvGraphicFramePr>
            <a:graphicFrameLocks/>
          </p:cNvGraphicFramePr>
          <p:nvPr/>
        </p:nvGraphicFramePr>
        <p:xfrm>
          <a:off x="8697913" y="3798888"/>
          <a:ext cx="406400" cy="230187"/>
        </p:xfrm>
        <a:graphic>
          <a:graphicData uri="http://schemas.openxmlformats.org/presentationml/2006/ole">
            <p:oleObj spid="_x0000_s6187" name="Equation" r:id="rId44" imgW="279360" imgH="164880" progId="Equation.3">
              <p:embed/>
            </p:oleObj>
          </a:graphicData>
        </a:graphic>
      </p:graphicFrame>
      <p:graphicFrame>
        <p:nvGraphicFramePr>
          <p:cNvPr id="6188" name="Object 42"/>
          <p:cNvGraphicFramePr>
            <a:graphicFrameLocks/>
          </p:cNvGraphicFramePr>
          <p:nvPr/>
        </p:nvGraphicFramePr>
        <p:xfrm>
          <a:off x="8699500" y="4484688"/>
          <a:ext cx="406400" cy="230187"/>
        </p:xfrm>
        <a:graphic>
          <a:graphicData uri="http://schemas.openxmlformats.org/presentationml/2006/ole">
            <p:oleObj spid="_x0000_s6188" name="Equation" r:id="rId45" imgW="27936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Efficient </a:t>
            </a:r>
            <a:r>
              <a:rPr lang="en-US" b="1" dirty="0" err="1" smtClean="0"/>
              <a:t>Multirate</a:t>
            </a:r>
            <a:r>
              <a:rPr lang="en-US" b="1" dirty="0" smtClean="0"/>
              <a:t> Implementation</a:t>
            </a:r>
            <a:endParaRPr lang="en-US" b="1" dirty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9144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/>
              <a:t>Goal</a:t>
            </a:r>
            <a:r>
              <a:rPr lang="en-US" i="1"/>
              <a:t>: we want to determine an efficient implementation of  a multirate system. For example in Decimation and Interpolation:</a:t>
            </a:r>
            <a:endParaRPr lang="en-US" i="1" u="sng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09600" y="1992313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28600" y="22971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447800" y="22971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828800" y="1992313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2667000" y="22971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685800" y="2068513"/>
          <a:ext cx="717550" cy="392112"/>
        </p:xfrm>
        <a:graphic>
          <a:graphicData uri="http://schemas.openxmlformats.org/presentationml/2006/ole">
            <p:oleObj spid="_x0000_s25602" name="Equation" r:id="rId3" imgW="368280" imgH="203040" progId="Equation.3">
              <p:embed/>
            </p:oleObj>
          </a:graphicData>
        </a:graphic>
      </p:graphicFrame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2057400" y="2068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2209800" y="2068513"/>
          <a:ext cx="387350" cy="387350"/>
        </p:xfrm>
        <a:graphic>
          <a:graphicData uri="http://schemas.openxmlformats.org/presentationml/2006/ole">
            <p:oleObj spid="_x0000_s25603" name="Equation" r:id="rId4" imgW="164880" imgH="164880" progId="Equation.3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0" y="1687513"/>
          <a:ext cx="615950" cy="392112"/>
        </p:xfrm>
        <a:graphic>
          <a:graphicData uri="http://schemas.openxmlformats.org/presentationml/2006/ole">
            <p:oleObj spid="_x0000_s25604" name="Equation" r:id="rId5" imgW="317160" imgH="203040" progId="Equation.3">
              <p:embed/>
            </p:oleObj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2819400" y="1763713"/>
          <a:ext cx="690563" cy="392112"/>
        </p:xfrm>
        <a:graphic>
          <a:graphicData uri="http://schemas.openxmlformats.org/presentationml/2006/ole">
            <p:oleObj spid="_x0000_s25605" name="Equation" r:id="rId6" imgW="355320" imgH="203040" progId="Equation.3">
              <p:embed/>
            </p:oleObj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1371600" y="1611313"/>
          <a:ext cx="592138" cy="392112"/>
        </p:xfrm>
        <a:graphic>
          <a:graphicData uri="http://schemas.openxmlformats.org/presentationml/2006/ole">
            <p:oleObj spid="_x0000_s25606" name="Equation" r:id="rId7" imgW="304560" imgH="203040" progId="Equation.3">
              <p:embed/>
            </p:oleObj>
          </a:graphicData>
        </a:graphic>
      </p:graphicFrame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509963" y="2786063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you have to compute                        only, ie. one every D samples. </a:t>
            </a:r>
            <a:endParaRPr lang="en-US"/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5643563" y="2786063"/>
          <a:ext cx="908050" cy="412750"/>
        </p:xfrm>
        <a:graphic>
          <a:graphicData uri="http://schemas.openxmlformats.org/presentationml/2006/ole">
            <p:oleObj spid="_x0000_s25607" name="Equation" r:id="rId8" imgW="444240" imgH="203040" progId="Equation.3">
              <p:embed/>
            </p:oleObj>
          </a:graphicData>
        </a:graphic>
      </p:graphicFrame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981200" y="4495800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381000" y="480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2819400" y="480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762000" y="4495800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600200" y="480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70" name="Object 22"/>
          <p:cNvGraphicFramePr>
            <a:graphicFrameLocks noChangeAspect="1"/>
          </p:cNvGraphicFramePr>
          <p:nvPr/>
        </p:nvGraphicFramePr>
        <p:xfrm>
          <a:off x="2057400" y="4572000"/>
          <a:ext cx="717550" cy="392113"/>
        </p:xfrm>
        <a:graphic>
          <a:graphicData uri="http://schemas.openxmlformats.org/presentationml/2006/ole">
            <p:oleObj spid="_x0000_s25608" name="Equation" r:id="rId9" imgW="368280" imgH="203040" progId="Equation.3">
              <p:embed/>
            </p:oleObj>
          </a:graphicData>
        </a:graphic>
      </p:graphicFrame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9906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73" name="Object 25"/>
          <p:cNvGraphicFramePr>
            <a:graphicFrameLocks noChangeAspect="1"/>
          </p:cNvGraphicFramePr>
          <p:nvPr/>
        </p:nvGraphicFramePr>
        <p:xfrm>
          <a:off x="2971800" y="4191000"/>
          <a:ext cx="690563" cy="392113"/>
        </p:xfrm>
        <a:graphic>
          <a:graphicData uri="http://schemas.openxmlformats.org/presentationml/2006/ole">
            <p:oleObj spid="_x0000_s25609" name="Equation" r:id="rId10" imgW="355320" imgH="203040" progId="Equation.3">
              <p:embed/>
            </p:oleObj>
          </a:graphicData>
        </a:graphic>
      </p:graphicFrame>
      <p:graphicFrame>
        <p:nvGraphicFramePr>
          <p:cNvPr id="2074" name="Object 26"/>
          <p:cNvGraphicFramePr>
            <a:graphicFrameLocks noChangeAspect="1"/>
          </p:cNvGraphicFramePr>
          <p:nvPr/>
        </p:nvGraphicFramePr>
        <p:xfrm>
          <a:off x="1501775" y="5084763"/>
          <a:ext cx="644525" cy="392112"/>
        </p:xfrm>
        <a:graphic>
          <a:graphicData uri="http://schemas.openxmlformats.org/presentationml/2006/ole">
            <p:oleObj spid="_x0000_s25610" name="Equation" r:id="rId11" imgW="330120" imgH="203040" progId="Equation.3">
              <p:embed/>
            </p:oleObj>
          </a:graphicData>
        </a:graphic>
      </p:graphicFrame>
      <p:graphicFrame>
        <p:nvGraphicFramePr>
          <p:cNvPr id="2075" name="Object 27"/>
          <p:cNvGraphicFramePr>
            <a:graphicFrameLocks noChangeAspect="1"/>
          </p:cNvGraphicFramePr>
          <p:nvPr/>
        </p:nvGraphicFramePr>
        <p:xfrm>
          <a:off x="1111250" y="4572000"/>
          <a:ext cx="296863" cy="387350"/>
        </p:xfrm>
        <a:graphic>
          <a:graphicData uri="http://schemas.openxmlformats.org/presentationml/2006/ole">
            <p:oleObj spid="_x0000_s25611" name="Equation" r:id="rId12" imgW="126720" imgH="164880" progId="Equation.3">
              <p:embed/>
            </p:oleObj>
          </a:graphicData>
        </a:graphic>
      </p:graphicFrame>
      <p:graphicFrame>
        <p:nvGraphicFramePr>
          <p:cNvPr id="2076" name="Object 28"/>
          <p:cNvGraphicFramePr>
            <a:graphicFrameLocks noChangeAspect="1"/>
          </p:cNvGraphicFramePr>
          <p:nvPr/>
        </p:nvGraphicFramePr>
        <p:xfrm>
          <a:off x="0" y="4191000"/>
          <a:ext cx="615950" cy="392113"/>
        </p:xfrm>
        <a:graphic>
          <a:graphicData uri="http://schemas.openxmlformats.org/presentationml/2006/ole">
            <p:oleObj spid="_x0000_s25612" name="Equation" r:id="rId13" imgW="317160" imgH="203040" progId="Equation.3">
              <p:embed/>
            </p:oleObj>
          </a:graphicData>
        </a:graphic>
      </p:graphicFrame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475038" y="5372100"/>
            <a:ext cx="487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most of the values of  s(mD) are zero</a:t>
            </a:r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1371600" y="5334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609600" y="6096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82" name="Object 34"/>
          <p:cNvGraphicFramePr>
            <a:graphicFrameLocks noChangeAspect="1"/>
          </p:cNvGraphicFramePr>
          <p:nvPr/>
        </p:nvGraphicFramePr>
        <p:xfrm>
          <a:off x="1260475" y="5638800"/>
          <a:ext cx="285750" cy="285750"/>
        </p:xfrm>
        <a:graphic>
          <a:graphicData uri="http://schemas.openxmlformats.org/presentationml/2006/ole">
            <p:oleObj spid="_x0000_s25613" name="Equation" r:id="rId14" imgW="114120" imgH="114120" progId="Equation.3">
              <p:embed/>
            </p:oleObj>
          </a:graphicData>
        </a:graphic>
      </p:graphicFrame>
      <p:graphicFrame>
        <p:nvGraphicFramePr>
          <p:cNvPr id="2083" name="Object 35"/>
          <p:cNvGraphicFramePr>
            <a:graphicFrameLocks noChangeAspect="1"/>
          </p:cNvGraphicFramePr>
          <p:nvPr/>
        </p:nvGraphicFramePr>
        <p:xfrm>
          <a:off x="1482725" y="5984875"/>
          <a:ext cx="285750" cy="285750"/>
        </p:xfrm>
        <a:graphic>
          <a:graphicData uri="http://schemas.openxmlformats.org/presentationml/2006/ole">
            <p:oleObj spid="_x0000_s25614" name="Equation" r:id="rId15" imgW="114120" imgH="114120" progId="Equation.3">
              <p:embed/>
            </p:oleObj>
          </a:graphicData>
        </a:graphic>
      </p:graphicFrame>
      <p:graphicFrame>
        <p:nvGraphicFramePr>
          <p:cNvPr id="2084" name="Object 36"/>
          <p:cNvGraphicFramePr>
            <a:graphicFrameLocks noChangeAspect="1"/>
          </p:cNvGraphicFramePr>
          <p:nvPr/>
        </p:nvGraphicFramePr>
        <p:xfrm>
          <a:off x="1882775" y="5449888"/>
          <a:ext cx="285750" cy="285750"/>
        </p:xfrm>
        <a:graphic>
          <a:graphicData uri="http://schemas.openxmlformats.org/presentationml/2006/ole">
            <p:oleObj spid="_x0000_s25615" name="Equation" r:id="rId16" imgW="114120" imgH="114120" progId="Equation.3">
              <p:embed/>
            </p:oleObj>
          </a:graphicData>
        </a:graphic>
      </p:graphicFrame>
      <p:graphicFrame>
        <p:nvGraphicFramePr>
          <p:cNvPr id="2085" name="Object 37"/>
          <p:cNvGraphicFramePr>
            <a:graphicFrameLocks noChangeAspect="1"/>
          </p:cNvGraphicFramePr>
          <p:nvPr/>
        </p:nvGraphicFramePr>
        <p:xfrm>
          <a:off x="2139950" y="5954713"/>
          <a:ext cx="285750" cy="285750"/>
        </p:xfrm>
        <a:graphic>
          <a:graphicData uri="http://schemas.openxmlformats.org/presentationml/2006/ole">
            <p:oleObj spid="_x0000_s25616" name="Equation" r:id="rId17" imgW="114120" imgH="114120" progId="Equation.3">
              <p:embed/>
            </p:oleObj>
          </a:graphicData>
        </a:graphic>
      </p:graphicFrame>
      <p:graphicFrame>
        <p:nvGraphicFramePr>
          <p:cNvPr id="2086" name="Object 38"/>
          <p:cNvGraphicFramePr>
            <a:graphicFrameLocks noChangeAspect="1"/>
          </p:cNvGraphicFramePr>
          <p:nvPr/>
        </p:nvGraphicFramePr>
        <p:xfrm>
          <a:off x="2416175" y="6194425"/>
          <a:ext cx="285750" cy="285750"/>
        </p:xfrm>
        <a:graphic>
          <a:graphicData uri="http://schemas.openxmlformats.org/presentationml/2006/ole">
            <p:oleObj spid="_x0000_s25617" name="Equation" r:id="rId18" imgW="114120" imgH="114120" progId="Equation.3">
              <p:embed/>
            </p:oleObj>
          </a:graphicData>
        </a:graphic>
      </p:graphicFrame>
      <p:graphicFrame>
        <p:nvGraphicFramePr>
          <p:cNvPr id="2087" name="Object 39"/>
          <p:cNvGraphicFramePr>
            <a:graphicFrameLocks noChangeAspect="1"/>
          </p:cNvGraphicFramePr>
          <p:nvPr/>
        </p:nvGraphicFramePr>
        <p:xfrm>
          <a:off x="998538" y="5957888"/>
          <a:ext cx="285750" cy="285750"/>
        </p:xfrm>
        <a:graphic>
          <a:graphicData uri="http://schemas.openxmlformats.org/presentationml/2006/ole">
            <p:oleObj spid="_x0000_s25618" name="Equation" r:id="rId19" imgW="114120" imgH="114120" progId="Equation.3">
              <p:embed/>
            </p:oleObj>
          </a:graphicData>
        </a:graphic>
      </p:graphicFrame>
      <p:graphicFrame>
        <p:nvGraphicFramePr>
          <p:cNvPr id="2088" name="Object 40"/>
          <p:cNvGraphicFramePr>
            <a:graphicFrameLocks noChangeAspect="1"/>
          </p:cNvGraphicFramePr>
          <p:nvPr/>
        </p:nvGraphicFramePr>
        <p:xfrm>
          <a:off x="762000" y="5457825"/>
          <a:ext cx="285750" cy="285750"/>
        </p:xfrm>
        <a:graphic>
          <a:graphicData uri="http://schemas.openxmlformats.org/presentationml/2006/ole">
            <p:oleObj spid="_x0000_s25619" name="Equation" r:id="rId20" imgW="114120" imgH="114120" progId="Equation.3">
              <p:embed/>
            </p:oleObj>
          </a:graphicData>
        </a:graphic>
      </p:graphicFrame>
      <p:sp>
        <p:nvSpPr>
          <p:cNvPr id="2089" name="Line 41"/>
          <p:cNvSpPr>
            <a:spLocks noChangeShapeType="1"/>
          </p:cNvSpPr>
          <p:nvPr/>
        </p:nvSpPr>
        <p:spPr bwMode="auto">
          <a:xfrm>
            <a:off x="882650" y="5591175"/>
            <a:ext cx="0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>
            <a:off x="2005013" y="5621338"/>
            <a:ext cx="0" cy="493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flipV="1">
            <a:off x="2557463" y="6119813"/>
            <a:ext cx="0" cy="193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>
            <a:off x="1646238" y="26828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>
            <a:off x="884238" y="3444875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94" name="Object 46"/>
          <p:cNvGraphicFramePr>
            <a:graphicFrameLocks noChangeAspect="1"/>
          </p:cNvGraphicFramePr>
          <p:nvPr/>
        </p:nvGraphicFramePr>
        <p:xfrm>
          <a:off x="1517650" y="2987675"/>
          <a:ext cx="285750" cy="285750"/>
        </p:xfrm>
        <a:graphic>
          <a:graphicData uri="http://schemas.openxmlformats.org/presentationml/2006/ole">
            <p:oleObj spid="_x0000_s25620" name="Equation" r:id="rId21" imgW="114120" imgH="114120" progId="Equation.3">
              <p:embed/>
            </p:oleObj>
          </a:graphicData>
        </a:graphic>
      </p:graphicFrame>
      <p:graphicFrame>
        <p:nvGraphicFramePr>
          <p:cNvPr id="2095" name="Object 47"/>
          <p:cNvGraphicFramePr>
            <a:graphicFrameLocks noChangeAspect="1"/>
          </p:cNvGraphicFramePr>
          <p:nvPr/>
        </p:nvGraphicFramePr>
        <p:xfrm>
          <a:off x="1757363" y="3475038"/>
          <a:ext cx="285750" cy="285750"/>
        </p:xfrm>
        <a:graphic>
          <a:graphicData uri="http://schemas.openxmlformats.org/presentationml/2006/ole">
            <p:oleObj spid="_x0000_s25621" name="Equation" r:id="rId22" imgW="114120" imgH="114120" progId="Equation.3">
              <p:embed/>
            </p:oleObj>
          </a:graphicData>
        </a:graphic>
      </p:graphicFrame>
      <p:graphicFrame>
        <p:nvGraphicFramePr>
          <p:cNvPr id="2096" name="Object 48"/>
          <p:cNvGraphicFramePr>
            <a:graphicFrameLocks noChangeAspect="1"/>
          </p:cNvGraphicFramePr>
          <p:nvPr/>
        </p:nvGraphicFramePr>
        <p:xfrm>
          <a:off x="2157413" y="2798763"/>
          <a:ext cx="285750" cy="285750"/>
        </p:xfrm>
        <a:graphic>
          <a:graphicData uri="http://schemas.openxmlformats.org/presentationml/2006/ole">
            <p:oleObj spid="_x0000_s25622" name="Equation" r:id="rId23" imgW="114120" imgH="114120" progId="Equation.3">
              <p:embed/>
            </p:oleObj>
          </a:graphicData>
        </a:graphic>
      </p:graphicFrame>
      <p:graphicFrame>
        <p:nvGraphicFramePr>
          <p:cNvPr id="2097" name="Object 49"/>
          <p:cNvGraphicFramePr>
            <a:graphicFrameLocks noChangeAspect="1"/>
          </p:cNvGraphicFramePr>
          <p:nvPr/>
        </p:nvGraphicFramePr>
        <p:xfrm>
          <a:off x="2432050" y="3108325"/>
          <a:ext cx="285750" cy="285750"/>
        </p:xfrm>
        <a:graphic>
          <a:graphicData uri="http://schemas.openxmlformats.org/presentationml/2006/ole">
            <p:oleObj spid="_x0000_s25623" name="Equation" r:id="rId24" imgW="114120" imgH="114120" progId="Equation.3">
              <p:embed/>
            </p:oleObj>
          </a:graphicData>
        </a:graphic>
      </p:graphicFrame>
      <p:graphicFrame>
        <p:nvGraphicFramePr>
          <p:cNvPr id="2098" name="Object 50"/>
          <p:cNvGraphicFramePr>
            <a:graphicFrameLocks noChangeAspect="1"/>
          </p:cNvGraphicFramePr>
          <p:nvPr/>
        </p:nvGraphicFramePr>
        <p:xfrm>
          <a:off x="2690813" y="3543300"/>
          <a:ext cx="285750" cy="285750"/>
        </p:xfrm>
        <a:graphic>
          <a:graphicData uri="http://schemas.openxmlformats.org/presentationml/2006/ole">
            <p:oleObj spid="_x0000_s25624" name="Equation" r:id="rId25" imgW="114120" imgH="114120" progId="Equation.3">
              <p:embed/>
            </p:oleObj>
          </a:graphicData>
        </a:graphic>
      </p:graphicFrame>
      <p:graphicFrame>
        <p:nvGraphicFramePr>
          <p:cNvPr id="2099" name="Object 51"/>
          <p:cNvGraphicFramePr>
            <a:graphicFrameLocks noChangeAspect="1"/>
          </p:cNvGraphicFramePr>
          <p:nvPr/>
        </p:nvGraphicFramePr>
        <p:xfrm>
          <a:off x="1273175" y="3606800"/>
          <a:ext cx="285750" cy="285750"/>
        </p:xfrm>
        <a:graphic>
          <a:graphicData uri="http://schemas.openxmlformats.org/presentationml/2006/ole">
            <p:oleObj spid="_x0000_s25625" name="Equation" r:id="rId26" imgW="114120" imgH="114120" progId="Equation.3">
              <p:embed/>
            </p:oleObj>
          </a:graphicData>
        </a:graphic>
      </p:graphicFrame>
      <p:graphicFrame>
        <p:nvGraphicFramePr>
          <p:cNvPr id="2100" name="Object 52"/>
          <p:cNvGraphicFramePr>
            <a:graphicFrameLocks noChangeAspect="1"/>
          </p:cNvGraphicFramePr>
          <p:nvPr/>
        </p:nvGraphicFramePr>
        <p:xfrm>
          <a:off x="1036638" y="2806700"/>
          <a:ext cx="285750" cy="285750"/>
        </p:xfrm>
        <a:graphic>
          <a:graphicData uri="http://schemas.openxmlformats.org/presentationml/2006/ole">
            <p:oleObj spid="_x0000_s25626" name="Equation" r:id="rId27" imgW="114120" imgH="114120" progId="Equation.3">
              <p:embed/>
            </p:oleObj>
          </a:graphicData>
        </a:graphic>
      </p:graphicFrame>
      <p:sp>
        <p:nvSpPr>
          <p:cNvPr id="2101" name="Line 53"/>
          <p:cNvSpPr>
            <a:spLocks noChangeShapeType="1"/>
          </p:cNvSpPr>
          <p:nvPr/>
        </p:nvSpPr>
        <p:spPr bwMode="auto">
          <a:xfrm>
            <a:off x="1157288" y="2940050"/>
            <a:ext cx="0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>
            <a:off x="2279650" y="2970213"/>
            <a:ext cx="0" cy="493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3" name="Line 55"/>
          <p:cNvSpPr>
            <a:spLocks noChangeShapeType="1"/>
          </p:cNvSpPr>
          <p:nvPr/>
        </p:nvSpPr>
        <p:spPr bwMode="auto">
          <a:xfrm flipV="1">
            <a:off x="2832100" y="3468688"/>
            <a:ext cx="0" cy="193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4" name="Line 56"/>
          <p:cNvSpPr>
            <a:spLocks noChangeShapeType="1"/>
          </p:cNvSpPr>
          <p:nvPr/>
        </p:nvSpPr>
        <p:spPr bwMode="auto">
          <a:xfrm flipV="1">
            <a:off x="1393825" y="3457575"/>
            <a:ext cx="0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5" name="Line 57"/>
          <p:cNvSpPr>
            <a:spLocks noChangeShapeType="1"/>
          </p:cNvSpPr>
          <p:nvPr/>
        </p:nvSpPr>
        <p:spPr bwMode="auto">
          <a:xfrm flipV="1">
            <a:off x="1887538" y="3440113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6" name="Line 58"/>
          <p:cNvSpPr>
            <a:spLocks noChangeShapeType="1"/>
          </p:cNvSpPr>
          <p:nvPr/>
        </p:nvSpPr>
        <p:spPr bwMode="auto">
          <a:xfrm>
            <a:off x="2574925" y="3246438"/>
            <a:ext cx="0" cy="211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07" name="Object 59"/>
          <p:cNvGraphicFramePr>
            <a:graphicFrameLocks noChangeAspect="1"/>
          </p:cNvGraphicFramePr>
          <p:nvPr/>
        </p:nvGraphicFramePr>
        <p:xfrm>
          <a:off x="1744663" y="3425825"/>
          <a:ext cx="360362" cy="401638"/>
        </p:xfrm>
        <a:graphic>
          <a:graphicData uri="http://schemas.openxmlformats.org/presentationml/2006/ole">
            <p:oleObj spid="_x0000_s25627" name="Equation" r:id="rId28" imgW="114120" imgH="126720" progId="Equation.3">
              <p:embed/>
            </p:oleObj>
          </a:graphicData>
        </a:graphic>
      </p:graphicFrame>
      <p:graphicFrame>
        <p:nvGraphicFramePr>
          <p:cNvPr id="2108" name="Object 60"/>
          <p:cNvGraphicFramePr>
            <a:graphicFrameLocks noChangeAspect="1"/>
          </p:cNvGraphicFramePr>
          <p:nvPr/>
        </p:nvGraphicFramePr>
        <p:xfrm>
          <a:off x="2425700" y="3067050"/>
          <a:ext cx="360363" cy="401638"/>
        </p:xfrm>
        <a:graphic>
          <a:graphicData uri="http://schemas.openxmlformats.org/presentationml/2006/ole">
            <p:oleObj spid="_x0000_s25628" name="Equation" r:id="rId29" imgW="114120" imgH="126720" progId="Equation.3">
              <p:embed/>
            </p:oleObj>
          </a:graphicData>
        </a:graphic>
      </p:graphicFrame>
      <p:graphicFrame>
        <p:nvGraphicFramePr>
          <p:cNvPr id="2109" name="Object 61"/>
          <p:cNvGraphicFramePr>
            <a:graphicFrameLocks noChangeAspect="1"/>
          </p:cNvGraphicFramePr>
          <p:nvPr/>
        </p:nvGraphicFramePr>
        <p:xfrm>
          <a:off x="1236663" y="3554413"/>
          <a:ext cx="360362" cy="401637"/>
        </p:xfrm>
        <a:graphic>
          <a:graphicData uri="http://schemas.openxmlformats.org/presentationml/2006/ole">
            <p:oleObj spid="_x0000_s25629" name="Equation" r:id="rId30" imgW="114120" imgH="126720" progId="Equation.3">
              <p:embed/>
            </p:oleObj>
          </a:graphicData>
        </a:graphic>
      </p:graphicFrame>
      <p:sp>
        <p:nvSpPr>
          <p:cNvPr id="2111" name="Oval 63"/>
          <p:cNvSpPr>
            <a:spLocks noChangeArrowheads="1"/>
          </p:cNvSpPr>
          <p:nvPr/>
        </p:nvSpPr>
        <p:spPr bwMode="auto">
          <a:xfrm>
            <a:off x="1004888" y="5980113"/>
            <a:ext cx="265112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2" name="Oval 64"/>
          <p:cNvSpPr>
            <a:spLocks noChangeArrowheads="1"/>
          </p:cNvSpPr>
          <p:nvPr/>
        </p:nvSpPr>
        <p:spPr bwMode="auto">
          <a:xfrm>
            <a:off x="1492250" y="5973763"/>
            <a:ext cx="265113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13" name="Object 65"/>
          <p:cNvGraphicFramePr>
            <a:graphicFrameLocks noChangeAspect="1"/>
          </p:cNvGraphicFramePr>
          <p:nvPr/>
        </p:nvGraphicFramePr>
        <p:xfrm>
          <a:off x="2130425" y="5961063"/>
          <a:ext cx="285750" cy="285750"/>
        </p:xfrm>
        <a:graphic>
          <a:graphicData uri="http://schemas.openxmlformats.org/presentationml/2006/ole">
            <p:oleObj spid="_x0000_s25630" name="Equation" r:id="rId31" imgW="114120" imgH="114120" progId="Equation.3">
              <p:embed/>
            </p:oleObj>
          </a:graphicData>
        </a:graphic>
      </p:graphicFrame>
      <p:sp>
        <p:nvSpPr>
          <p:cNvPr id="2114" name="Oval 66"/>
          <p:cNvSpPr>
            <a:spLocks noChangeArrowheads="1"/>
          </p:cNvSpPr>
          <p:nvPr/>
        </p:nvSpPr>
        <p:spPr bwMode="auto">
          <a:xfrm>
            <a:off x="2139950" y="5967413"/>
            <a:ext cx="265113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" name="Line 71"/>
          <p:cNvSpPr>
            <a:spLocks noChangeShapeType="1"/>
          </p:cNvSpPr>
          <p:nvPr/>
        </p:nvSpPr>
        <p:spPr bwMode="auto">
          <a:xfrm>
            <a:off x="334963" y="4073525"/>
            <a:ext cx="8380412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883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Noble Identities: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632450" y="685800"/>
            <a:ext cx="990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509905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62305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7156450" y="685800"/>
            <a:ext cx="990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814705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5861050" y="76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6013450" y="838200"/>
          <a:ext cx="387350" cy="387350"/>
        </p:xfrm>
        <a:graphic>
          <a:graphicData uri="http://schemas.openxmlformats.org/presentationml/2006/ole">
            <p:oleObj spid="_x0000_s26626" name="Equation" r:id="rId3" imgW="164880" imgH="164880" progId="Equation.3">
              <p:embed/>
            </p:oleObj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7232650" y="838200"/>
          <a:ext cx="762000" cy="449263"/>
        </p:xfrm>
        <a:graphic>
          <a:graphicData uri="http://schemas.openxmlformats.org/presentationml/2006/ole">
            <p:oleObj spid="_x0000_s26627" name="Equation" r:id="rId4" imgW="342720" imgH="203040" progId="Equation.3">
              <p:embed/>
            </p:oleObj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4870450" y="515938"/>
          <a:ext cx="685800" cy="438150"/>
        </p:xfrm>
        <a:graphic>
          <a:graphicData uri="http://schemas.openxmlformats.org/presentationml/2006/ole">
            <p:oleObj spid="_x0000_s26628" name="Equation" r:id="rId5" imgW="317160" imgH="203040" progId="Equation.3">
              <p:embed/>
            </p:oleObj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8375650" y="533400"/>
          <a:ext cx="768350" cy="438150"/>
        </p:xfrm>
        <a:graphic>
          <a:graphicData uri="http://schemas.openxmlformats.org/presentationml/2006/ole">
            <p:oleObj spid="_x0000_s26629" name="Equation" r:id="rId6" imgW="355320" imgH="203040" progId="Equation.3">
              <p:embed/>
            </p:oleObj>
          </a:graphicData>
        </a:graphic>
      </p:graphicFrame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520950" y="685800"/>
            <a:ext cx="990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45720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98120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996950" y="685800"/>
            <a:ext cx="990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350520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2749550" y="76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2901950" y="838200"/>
          <a:ext cx="387350" cy="387350"/>
        </p:xfrm>
        <a:graphic>
          <a:graphicData uri="http://schemas.openxmlformats.org/presentationml/2006/ole">
            <p:oleObj spid="_x0000_s26630" name="Equation" r:id="rId7" imgW="164880" imgH="164880" progId="Equation.3">
              <p:embed/>
            </p:oleObj>
          </a:graphicData>
        </a:graphic>
      </p:graphicFrame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1073150" y="838200"/>
          <a:ext cx="914400" cy="485775"/>
        </p:xfrm>
        <a:graphic>
          <a:graphicData uri="http://schemas.openxmlformats.org/presentationml/2006/ole">
            <p:oleObj spid="_x0000_s26631" name="Equation" r:id="rId8" imgW="431640" imgH="228600" progId="Equation.3">
              <p:embed/>
            </p:oleObj>
          </a:graphicData>
        </a:graphic>
      </p:graphicFrame>
      <p:graphicFrame>
        <p:nvGraphicFramePr>
          <p:cNvPr id="5142" name="Object 22"/>
          <p:cNvGraphicFramePr>
            <a:graphicFrameLocks noChangeAspect="1"/>
          </p:cNvGraphicFramePr>
          <p:nvPr/>
        </p:nvGraphicFramePr>
        <p:xfrm>
          <a:off x="228600" y="515938"/>
          <a:ext cx="685800" cy="438150"/>
        </p:xfrm>
        <a:graphic>
          <a:graphicData uri="http://schemas.openxmlformats.org/presentationml/2006/ole">
            <p:oleObj spid="_x0000_s26632" name="Equation" r:id="rId9" imgW="317160" imgH="203040" progId="Equation.3">
              <p:embed/>
            </p:oleObj>
          </a:graphicData>
        </a:graphic>
      </p:graphicFrame>
      <p:graphicFrame>
        <p:nvGraphicFramePr>
          <p:cNvPr id="5143" name="Object 23"/>
          <p:cNvGraphicFramePr>
            <a:graphicFrameLocks noChangeAspect="1"/>
          </p:cNvGraphicFramePr>
          <p:nvPr/>
        </p:nvGraphicFramePr>
        <p:xfrm>
          <a:off x="3733800" y="533400"/>
          <a:ext cx="768350" cy="438150"/>
        </p:xfrm>
        <a:graphic>
          <a:graphicData uri="http://schemas.openxmlformats.org/presentationml/2006/ole">
            <p:oleObj spid="_x0000_s26633" name="Equation" r:id="rId10" imgW="355320" imgH="203040" progId="Equation.3">
              <p:embed/>
            </p:oleObj>
          </a:graphicData>
        </a:graphic>
      </p:graphicFrame>
      <p:graphicFrame>
        <p:nvGraphicFramePr>
          <p:cNvPr id="5144" name="Object 24"/>
          <p:cNvGraphicFramePr>
            <a:graphicFrameLocks noChangeAspect="1"/>
          </p:cNvGraphicFramePr>
          <p:nvPr/>
        </p:nvGraphicFramePr>
        <p:xfrm>
          <a:off x="5632450" y="1676400"/>
          <a:ext cx="2692400" cy="584200"/>
        </p:xfrm>
        <a:graphic>
          <a:graphicData uri="http://schemas.openxmlformats.org/presentationml/2006/ole">
            <p:oleObj spid="_x0000_s26634" name="Equation" r:id="rId11" imgW="1574640" imgH="342720" progId="Equation.3">
              <p:embed/>
            </p:oleObj>
          </a:graphicData>
        </a:graphic>
      </p:graphicFrame>
      <p:graphicFrame>
        <p:nvGraphicFramePr>
          <p:cNvPr id="5145" name="Object 25"/>
          <p:cNvGraphicFramePr>
            <a:graphicFrameLocks noChangeAspect="1"/>
          </p:cNvGraphicFramePr>
          <p:nvPr/>
        </p:nvGraphicFramePr>
        <p:xfrm>
          <a:off x="0" y="1524000"/>
          <a:ext cx="2865438" cy="671513"/>
        </p:xfrm>
        <a:graphic>
          <a:graphicData uri="http://schemas.openxmlformats.org/presentationml/2006/ole">
            <p:oleObj spid="_x0000_s26635" name="Equation" r:id="rId12" imgW="1676160" imgH="393480" progId="Equation.3">
              <p:embed/>
            </p:oleObj>
          </a:graphicData>
        </a:graphic>
      </p:graphicFrame>
      <p:graphicFrame>
        <p:nvGraphicFramePr>
          <p:cNvPr id="5146" name="Object 26"/>
          <p:cNvGraphicFramePr>
            <a:graphicFrameLocks noChangeAspect="1"/>
          </p:cNvGraphicFramePr>
          <p:nvPr/>
        </p:nvGraphicFramePr>
        <p:xfrm>
          <a:off x="2667000" y="2667000"/>
          <a:ext cx="3213100" cy="584200"/>
        </p:xfrm>
        <a:graphic>
          <a:graphicData uri="http://schemas.openxmlformats.org/presentationml/2006/ole">
            <p:oleObj spid="_x0000_s26636" name="Equation" r:id="rId13" imgW="1879560" imgH="342720" progId="Equation.3">
              <p:embed/>
            </p:oleObj>
          </a:graphicData>
        </a:graphic>
      </p:graphicFrame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2438400" y="2057400"/>
            <a:ext cx="68580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 flipV="1">
            <a:off x="5334000" y="2133600"/>
            <a:ext cx="60960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1219200" y="3657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457200" y="4419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52" name="Object 32"/>
          <p:cNvGraphicFramePr>
            <a:graphicFrameLocks noChangeAspect="1"/>
          </p:cNvGraphicFramePr>
          <p:nvPr/>
        </p:nvGraphicFramePr>
        <p:xfrm>
          <a:off x="1108075" y="3962400"/>
          <a:ext cx="285750" cy="285750"/>
        </p:xfrm>
        <a:graphic>
          <a:graphicData uri="http://schemas.openxmlformats.org/presentationml/2006/ole">
            <p:oleObj spid="_x0000_s26637" name="Equation" r:id="rId14" imgW="114120" imgH="114120" progId="Equation.3">
              <p:embed/>
            </p:oleObj>
          </a:graphicData>
        </a:graphic>
      </p:graphicFrame>
      <p:graphicFrame>
        <p:nvGraphicFramePr>
          <p:cNvPr id="5153" name="Object 33"/>
          <p:cNvGraphicFramePr>
            <a:graphicFrameLocks noChangeAspect="1"/>
          </p:cNvGraphicFramePr>
          <p:nvPr/>
        </p:nvGraphicFramePr>
        <p:xfrm>
          <a:off x="1330325" y="4308475"/>
          <a:ext cx="285750" cy="285750"/>
        </p:xfrm>
        <a:graphic>
          <a:graphicData uri="http://schemas.openxmlformats.org/presentationml/2006/ole">
            <p:oleObj spid="_x0000_s26638" name="Equation" r:id="rId15" imgW="114120" imgH="114120" progId="Equation.3">
              <p:embed/>
            </p:oleObj>
          </a:graphicData>
        </a:graphic>
      </p:graphicFrame>
      <p:graphicFrame>
        <p:nvGraphicFramePr>
          <p:cNvPr id="5154" name="Object 34"/>
          <p:cNvGraphicFramePr>
            <a:graphicFrameLocks noChangeAspect="1"/>
          </p:cNvGraphicFramePr>
          <p:nvPr/>
        </p:nvGraphicFramePr>
        <p:xfrm>
          <a:off x="1730375" y="3773488"/>
          <a:ext cx="285750" cy="285750"/>
        </p:xfrm>
        <a:graphic>
          <a:graphicData uri="http://schemas.openxmlformats.org/presentationml/2006/ole">
            <p:oleObj spid="_x0000_s26639" name="Equation" r:id="rId16" imgW="114120" imgH="114120" progId="Equation.3">
              <p:embed/>
            </p:oleObj>
          </a:graphicData>
        </a:graphic>
      </p:graphicFrame>
      <p:graphicFrame>
        <p:nvGraphicFramePr>
          <p:cNvPr id="5155" name="Object 35"/>
          <p:cNvGraphicFramePr>
            <a:graphicFrameLocks noChangeAspect="1"/>
          </p:cNvGraphicFramePr>
          <p:nvPr/>
        </p:nvGraphicFramePr>
        <p:xfrm>
          <a:off x="1987550" y="4278313"/>
          <a:ext cx="285750" cy="285750"/>
        </p:xfrm>
        <a:graphic>
          <a:graphicData uri="http://schemas.openxmlformats.org/presentationml/2006/ole">
            <p:oleObj spid="_x0000_s26640" name="Equation" r:id="rId17" imgW="114120" imgH="114120" progId="Equation.3">
              <p:embed/>
            </p:oleObj>
          </a:graphicData>
        </a:graphic>
      </p:graphicFrame>
      <p:graphicFrame>
        <p:nvGraphicFramePr>
          <p:cNvPr id="5156" name="Object 36"/>
          <p:cNvGraphicFramePr>
            <a:graphicFrameLocks noChangeAspect="1"/>
          </p:cNvGraphicFramePr>
          <p:nvPr/>
        </p:nvGraphicFramePr>
        <p:xfrm>
          <a:off x="2263775" y="4518025"/>
          <a:ext cx="285750" cy="285750"/>
        </p:xfrm>
        <a:graphic>
          <a:graphicData uri="http://schemas.openxmlformats.org/presentationml/2006/ole">
            <p:oleObj spid="_x0000_s26641" name="Equation" r:id="rId18" imgW="114120" imgH="114120" progId="Equation.3">
              <p:embed/>
            </p:oleObj>
          </a:graphicData>
        </a:graphic>
      </p:graphicFrame>
      <p:graphicFrame>
        <p:nvGraphicFramePr>
          <p:cNvPr id="5157" name="Object 37"/>
          <p:cNvGraphicFramePr>
            <a:graphicFrameLocks noChangeAspect="1"/>
          </p:cNvGraphicFramePr>
          <p:nvPr/>
        </p:nvGraphicFramePr>
        <p:xfrm>
          <a:off x="846138" y="4281488"/>
          <a:ext cx="285750" cy="285750"/>
        </p:xfrm>
        <a:graphic>
          <a:graphicData uri="http://schemas.openxmlformats.org/presentationml/2006/ole">
            <p:oleObj spid="_x0000_s26642" name="Equation" r:id="rId19" imgW="114120" imgH="114120" progId="Equation.3">
              <p:embed/>
            </p:oleObj>
          </a:graphicData>
        </a:graphic>
      </p:graphicFrame>
      <p:graphicFrame>
        <p:nvGraphicFramePr>
          <p:cNvPr id="5158" name="Object 38"/>
          <p:cNvGraphicFramePr>
            <a:graphicFrameLocks noChangeAspect="1"/>
          </p:cNvGraphicFramePr>
          <p:nvPr/>
        </p:nvGraphicFramePr>
        <p:xfrm>
          <a:off x="533400" y="4267200"/>
          <a:ext cx="285750" cy="285750"/>
        </p:xfrm>
        <a:graphic>
          <a:graphicData uri="http://schemas.openxmlformats.org/presentationml/2006/ole">
            <p:oleObj spid="_x0000_s26643" name="Equation" r:id="rId20" imgW="114120" imgH="114120" progId="Equation.3">
              <p:embed/>
            </p:oleObj>
          </a:graphicData>
        </a:graphic>
      </p:graphicFrame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1852613" y="3944938"/>
            <a:ext cx="0" cy="493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 flipV="1">
            <a:off x="2405063" y="4443413"/>
            <a:ext cx="0" cy="193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62" name="Object 42"/>
          <p:cNvGraphicFramePr>
            <a:graphicFrameLocks noChangeAspect="1"/>
          </p:cNvGraphicFramePr>
          <p:nvPr/>
        </p:nvGraphicFramePr>
        <p:xfrm>
          <a:off x="1978025" y="4284663"/>
          <a:ext cx="285750" cy="285750"/>
        </p:xfrm>
        <a:graphic>
          <a:graphicData uri="http://schemas.openxmlformats.org/presentationml/2006/ole">
            <p:oleObj spid="_x0000_s26644" name="Equation" r:id="rId21" imgW="114120" imgH="114120" progId="Equation.3">
              <p:embed/>
            </p:oleObj>
          </a:graphicData>
        </a:graphic>
      </p:graphicFrame>
      <p:graphicFrame>
        <p:nvGraphicFramePr>
          <p:cNvPr id="5163" name="Object 43"/>
          <p:cNvGraphicFramePr>
            <a:graphicFrameLocks noChangeAspect="1"/>
          </p:cNvGraphicFramePr>
          <p:nvPr/>
        </p:nvGraphicFramePr>
        <p:xfrm>
          <a:off x="709613" y="3200400"/>
          <a:ext cx="765175" cy="430213"/>
        </p:xfrm>
        <a:graphic>
          <a:graphicData uri="http://schemas.openxmlformats.org/presentationml/2006/ole">
            <p:oleObj spid="_x0000_s26645" name="Equation" r:id="rId22" imgW="380880" imgH="215640" progId="Equation.3">
              <p:embed/>
            </p:oleObj>
          </a:graphicData>
        </a:graphic>
      </p:graphicFrame>
      <p:graphicFrame>
        <p:nvGraphicFramePr>
          <p:cNvPr id="5164" name="Object 44"/>
          <p:cNvGraphicFramePr>
            <a:graphicFrameLocks noChangeAspect="1"/>
          </p:cNvGraphicFramePr>
          <p:nvPr/>
        </p:nvGraphicFramePr>
        <p:xfrm>
          <a:off x="1371600" y="4572000"/>
          <a:ext cx="125413" cy="234950"/>
        </p:xfrm>
        <a:graphic>
          <a:graphicData uri="http://schemas.openxmlformats.org/presentationml/2006/ole">
            <p:oleObj spid="_x0000_s26646" name="Equation" r:id="rId23" imgW="88560" imgH="164880" progId="Equation.3">
              <p:embed/>
            </p:oleObj>
          </a:graphicData>
        </a:graphic>
      </p:graphicFrame>
      <p:sp>
        <p:nvSpPr>
          <p:cNvPr id="5174" name="Line 54"/>
          <p:cNvSpPr>
            <a:spLocks noChangeShapeType="1"/>
          </p:cNvSpPr>
          <p:nvPr/>
        </p:nvSpPr>
        <p:spPr bwMode="auto">
          <a:xfrm>
            <a:off x="6858000" y="3581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5" name="Line 55"/>
          <p:cNvSpPr>
            <a:spLocks noChangeShapeType="1"/>
          </p:cNvSpPr>
          <p:nvPr/>
        </p:nvSpPr>
        <p:spPr bwMode="auto">
          <a:xfrm>
            <a:off x="6096000" y="4343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76" name="Object 56"/>
          <p:cNvGraphicFramePr>
            <a:graphicFrameLocks noChangeAspect="1"/>
          </p:cNvGraphicFramePr>
          <p:nvPr/>
        </p:nvGraphicFramePr>
        <p:xfrm>
          <a:off x="6746875" y="3886200"/>
          <a:ext cx="285750" cy="285750"/>
        </p:xfrm>
        <a:graphic>
          <a:graphicData uri="http://schemas.openxmlformats.org/presentationml/2006/ole">
            <p:oleObj spid="_x0000_s26647" name="Equation" r:id="rId24" imgW="114120" imgH="114120" progId="Equation.3">
              <p:embed/>
            </p:oleObj>
          </a:graphicData>
        </a:graphic>
      </p:graphicFrame>
      <p:graphicFrame>
        <p:nvGraphicFramePr>
          <p:cNvPr id="5177" name="Object 57"/>
          <p:cNvGraphicFramePr>
            <a:graphicFrameLocks noChangeAspect="1"/>
          </p:cNvGraphicFramePr>
          <p:nvPr/>
        </p:nvGraphicFramePr>
        <p:xfrm>
          <a:off x="7369175" y="3697288"/>
          <a:ext cx="285750" cy="285750"/>
        </p:xfrm>
        <a:graphic>
          <a:graphicData uri="http://schemas.openxmlformats.org/presentationml/2006/ole">
            <p:oleObj spid="_x0000_s26648" name="Equation" r:id="rId25" imgW="114120" imgH="114120" progId="Equation.3">
              <p:embed/>
            </p:oleObj>
          </a:graphicData>
        </a:graphic>
      </p:graphicFrame>
      <p:graphicFrame>
        <p:nvGraphicFramePr>
          <p:cNvPr id="5178" name="Object 58"/>
          <p:cNvGraphicFramePr>
            <a:graphicFrameLocks noChangeAspect="1"/>
          </p:cNvGraphicFramePr>
          <p:nvPr/>
        </p:nvGraphicFramePr>
        <p:xfrm>
          <a:off x="7902575" y="4441825"/>
          <a:ext cx="285750" cy="285750"/>
        </p:xfrm>
        <a:graphic>
          <a:graphicData uri="http://schemas.openxmlformats.org/presentationml/2006/ole">
            <p:oleObj spid="_x0000_s26649" name="Equation" r:id="rId26" imgW="114120" imgH="114120" progId="Equation.3">
              <p:embed/>
            </p:oleObj>
          </a:graphicData>
        </a:graphic>
      </p:graphicFrame>
      <p:graphicFrame>
        <p:nvGraphicFramePr>
          <p:cNvPr id="5179" name="Object 59"/>
          <p:cNvGraphicFramePr>
            <a:graphicFrameLocks noChangeAspect="1"/>
          </p:cNvGraphicFramePr>
          <p:nvPr/>
        </p:nvGraphicFramePr>
        <p:xfrm>
          <a:off x="6248400" y="4191000"/>
          <a:ext cx="285750" cy="285750"/>
        </p:xfrm>
        <a:graphic>
          <a:graphicData uri="http://schemas.openxmlformats.org/presentationml/2006/ole">
            <p:oleObj spid="_x0000_s26650" name="Equation" r:id="rId27" imgW="114120" imgH="114120" progId="Equation.3">
              <p:embed/>
            </p:oleObj>
          </a:graphicData>
        </a:graphic>
      </p:graphicFrame>
      <p:sp>
        <p:nvSpPr>
          <p:cNvPr id="5181" name="Line 61"/>
          <p:cNvSpPr>
            <a:spLocks noChangeShapeType="1"/>
          </p:cNvSpPr>
          <p:nvPr/>
        </p:nvSpPr>
        <p:spPr bwMode="auto">
          <a:xfrm>
            <a:off x="7491413" y="3868738"/>
            <a:ext cx="0" cy="493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2" name="Line 62"/>
          <p:cNvSpPr>
            <a:spLocks noChangeShapeType="1"/>
          </p:cNvSpPr>
          <p:nvPr/>
        </p:nvSpPr>
        <p:spPr bwMode="auto">
          <a:xfrm flipV="1">
            <a:off x="8043863" y="4367213"/>
            <a:ext cx="0" cy="193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84" name="Object 64"/>
          <p:cNvGraphicFramePr>
            <a:graphicFrameLocks noChangeAspect="1"/>
          </p:cNvGraphicFramePr>
          <p:nvPr/>
        </p:nvGraphicFramePr>
        <p:xfrm>
          <a:off x="7467600" y="4495800"/>
          <a:ext cx="125413" cy="234950"/>
        </p:xfrm>
        <a:graphic>
          <a:graphicData uri="http://schemas.openxmlformats.org/presentationml/2006/ole">
            <p:oleObj spid="_x0000_s26651" name="Equation" r:id="rId28" imgW="88560" imgH="164880" progId="Equation.3">
              <p:embed/>
            </p:oleObj>
          </a:graphicData>
        </a:graphic>
      </p:graphicFrame>
      <p:graphicFrame>
        <p:nvGraphicFramePr>
          <p:cNvPr id="5186" name="Object 66"/>
          <p:cNvGraphicFramePr>
            <a:graphicFrameLocks noChangeAspect="1"/>
          </p:cNvGraphicFramePr>
          <p:nvPr/>
        </p:nvGraphicFramePr>
        <p:xfrm>
          <a:off x="2792413" y="4589463"/>
          <a:ext cx="257175" cy="287337"/>
        </p:xfrm>
        <a:graphic>
          <a:graphicData uri="http://schemas.openxmlformats.org/presentationml/2006/ole">
            <p:oleObj spid="_x0000_s26652" name="Equation" r:id="rId29" imgW="126720" imgH="139680" progId="Equation.3">
              <p:embed/>
            </p:oleObj>
          </a:graphicData>
        </a:graphic>
      </p:graphicFrame>
      <p:graphicFrame>
        <p:nvGraphicFramePr>
          <p:cNvPr id="5187" name="Object 67"/>
          <p:cNvGraphicFramePr>
            <a:graphicFrameLocks noChangeAspect="1"/>
          </p:cNvGraphicFramePr>
          <p:nvPr/>
        </p:nvGraphicFramePr>
        <p:xfrm>
          <a:off x="8420100" y="4495800"/>
          <a:ext cx="334963" cy="287338"/>
        </p:xfrm>
        <a:graphic>
          <a:graphicData uri="http://schemas.openxmlformats.org/presentationml/2006/ole">
            <p:oleObj spid="_x0000_s26653" name="Equation" r:id="rId30" imgW="164880" imgH="139680" progId="Equation.3">
              <p:embed/>
            </p:oleObj>
          </a:graphicData>
        </a:graphic>
      </p:graphicFrame>
      <p:graphicFrame>
        <p:nvGraphicFramePr>
          <p:cNvPr id="5188" name="Object 68"/>
          <p:cNvGraphicFramePr>
            <a:graphicFrameLocks noChangeAspect="1"/>
          </p:cNvGraphicFramePr>
          <p:nvPr/>
        </p:nvGraphicFramePr>
        <p:xfrm>
          <a:off x="6934200" y="3124200"/>
          <a:ext cx="709613" cy="403225"/>
        </p:xfrm>
        <a:graphic>
          <a:graphicData uri="http://schemas.openxmlformats.org/presentationml/2006/ole">
            <p:oleObj spid="_x0000_s26654" name="Equation" r:id="rId31" imgW="355320" imgH="203040" progId="Equation.3">
              <p:embed/>
            </p:oleObj>
          </a:graphicData>
        </a:graphic>
      </p:graphicFrame>
      <p:graphicFrame>
        <p:nvGraphicFramePr>
          <p:cNvPr id="5189" name="Object 69"/>
          <p:cNvGraphicFramePr>
            <a:graphicFrameLocks noChangeAspect="1"/>
          </p:cNvGraphicFramePr>
          <p:nvPr/>
        </p:nvGraphicFramePr>
        <p:xfrm>
          <a:off x="3581400" y="4038600"/>
          <a:ext cx="1701800" cy="377825"/>
        </p:xfrm>
        <a:graphic>
          <a:graphicData uri="http://schemas.openxmlformats.org/presentationml/2006/ole">
            <p:oleObj spid="_x0000_s26655" name="Equation" r:id="rId32" imgW="965160" imgH="215640" progId="Equation.3">
              <p:embed/>
            </p:oleObj>
          </a:graphicData>
        </a:graphic>
      </p:graphicFrame>
      <p:graphicFrame>
        <p:nvGraphicFramePr>
          <p:cNvPr id="5190" name="Object 70"/>
          <p:cNvGraphicFramePr>
            <a:graphicFrameLocks noChangeAspect="1"/>
          </p:cNvGraphicFramePr>
          <p:nvPr/>
        </p:nvGraphicFramePr>
        <p:xfrm>
          <a:off x="7086600" y="5486400"/>
          <a:ext cx="781050" cy="461963"/>
        </p:xfrm>
        <a:graphic>
          <a:graphicData uri="http://schemas.openxmlformats.org/presentationml/2006/ole">
            <p:oleObj spid="_x0000_s26656" name="Equation" r:id="rId33" imgW="342720" imgH="203040" progId="Equation.3">
              <p:embed/>
            </p:oleObj>
          </a:graphicData>
        </a:graphic>
      </p:graphicFrame>
      <p:graphicFrame>
        <p:nvGraphicFramePr>
          <p:cNvPr id="5191" name="Object 71"/>
          <p:cNvGraphicFramePr>
            <a:graphicFrameLocks noChangeAspect="1"/>
          </p:cNvGraphicFramePr>
          <p:nvPr/>
        </p:nvGraphicFramePr>
        <p:xfrm>
          <a:off x="838200" y="5410200"/>
          <a:ext cx="927100" cy="523875"/>
        </p:xfrm>
        <a:graphic>
          <a:graphicData uri="http://schemas.openxmlformats.org/presentationml/2006/ole">
            <p:oleObj spid="_x0000_s26657" name="Equation" r:id="rId34" imgW="406080" imgH="228600" progId="Equation.3">
              <p:embed/>
            </p:oleObj>
          </a:graphicData>
        </a:graphic>
      </p:graphicFrame>
      <p:sp>
        <p:nvSpPr>
          <p:cNvPr id="5192" name="Line 72"/>
          <p:cNvSpPr>
            <a:spLocks noChangeShapeType="1"/>
          </p:cNvSpPr>
          <p:nvPr/>
        </p:nvSpPr>
        <p:spPr bwMode="auto">
          <a:xfrm>
            <a:off x="7467600" y="4876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3" name="Line 73"/>
          <p:cNvSpPr>
            <a:spLocks noChangeShapeType="1"/>
          </p:cNvSpPr>
          <p:nvPr/>
        </p:nvSpPr>
        <p:spPr bwMode="auto">
          <a:xfrm>
            <a:off x="1295400" y="4953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95" name="Object 75"/>
          <p:cNvGraphicFramePr>
            <a:graphicFrameLocks noChangeAspect="1"/>
          </p:cNvGraphicFramePr>
          <p:nvPr/>
        </p:nvGraphicFramePr>
        <p:xfrm>
          <a:off x="4343400" y="914400"/>
          <a:ext cx="444500" cy="400050"/>
        </p:xfrm>
        <a:graphic>
          <a:graphicData uri="http://schemas.openxmlformats.org/presentationml/2006/ole">
            <p:oleObj spid="_x0000_s26658" name="Equation" r:id="rId35" imgW="12672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431</Words>
  <Application>Microsoft PowerPoint</Application>
  <PresentationFormat>On-screen Show (4:3)</PresentationFormat>
  <Paragraphs>98</Paragraphs>
  <Slides>23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Roberto Cristi</dc:creator>
  <cp:lastModifiedBy>rcristi</cp:lastModifiedBy>
  <cp:revision>32</cp:revision>
  <cp:lastPrinted>2000-11-17T18:46:49Z</cp:lastPrinted>
  <dcterms:created xsi:type="dcterms:W3CDTF">1998-10-27T22:06:52Z</dcterms:created>
  <dcterms:modified xsi:type="dcterms:W3CDTF">2011-05-26T15:45:17Z</dcterms:modified>
</cp:coreProperties>
</file>