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6" r:id="rId4"/>
    <p:sldId id="280" r:id="rId5"/>
    <p:sldId id="279" r:id="rId6"/>
    <p:sldId id="281" r:id="rId7"/>
    <p:sldId id="282" r:id="rId8"/>
    <p:sldId id="299" r:id="rId9"/>
    <p:sldId id="298" r:id="rId10"/>
    <p:sldId id="296" r:id="rId11"/>
    <p:sldId id="284" r:id="rId12"/>
    <p:sldId id="260" r:id="rId13"/>
    <p:sldId id="261" r:id="rId14"/>
    <p:sldId id="262" r:id="rId15"/>
    <p:sldId id="263" r:id="rId16"/>
  </p:sldIdLst>
  <p:sldSz cx="9144000" cy="6858000" type="screen4x3"/>
  <p:notesSz cx="6877050" cy="9163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12" Type="http://schemas.openxmlformats.org/officeDocument/2006/relationships/image" Target="../media/image101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11" Type="http://schemas.openxmlformats.org/officeDocument/2006/relationships/image" Target="../media/image100.wmf"/><Relationship Id="rId5" Type="http://schemas.openxmlformats.org/officeDocument/2006/relationships/image" Target="../media/image94.wmf"/><Relationship Id="rId10" Type="http://schemas.openxmlformats.org/officeDocument/2006/relationships/image" Target="../media/image99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image" Target="../media/image114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12" Type="http://schemas.openxmlformats.org/officeDocument/2006/relationships/image" Target="../media/image113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11" Type="http://schemas.openxmlformats.org/officeDocument/2006/relationships/image" Target="../media/image112.wmf"/><Relationship Id="rId5" Type="http://schemas.openxmlformats.org/officeDocument/2006/relationships/image" Target="../media/image106.wmf"/><Relationship Id="rId10" Type="http://schemas.openxmlformats.org/officeDocument/2006/relationships/image" Target="../media/image111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Relationship Id="rId14" Type="http://schemas.openxmlformats.org/officeDocument/2006/relationships/image" Target="../media/image11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image" Target="../media/image4.wmf"/><Relationship Id="rId7" Type="http://schemas.openxmlformats.org/officeDocument/2006/relationships/image" Target="../media/image121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10" Type="http://schemas.openxmlformats.org/officeDocument/2006/relationships/image" Target="../media/image124.wmf"/><Relationship Id="rId4" Type="http://schemas.openxmlformats.org/officeDocument/2006/relationships/image" Target="../media/image118.wmf"/><Relationship Id="rId9" Type="http://schemas.openxmlformats.org/officeDocument/2006/relationships/image" Target="../media/image12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image" Target="../media/image135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12" Type="http://schemas.openxmlformats.org/officeDocument/2006/relationships/image" Target="../media/image134.wmf"/><Relationship Id="rId17" Type="http://schemas.openxmlformats.org/officeDocument/2006/relationships/image" Target="../media/image139.wmf"/><Relationship Id="rId2" Type="http://schemas.openxmlformats.org/officeDocument/2006/relationships/image" Target="../media/image126.wmf"/><Relationship Id="rId16" Type="http://schemas.openxmlformats.org/officeDocument/2006/relationships/image" Target="../media/image138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11" Type="http://schemas.openxmlformats.org/officeDocument/2006/relationships/image" Target="../media/image118.wmf"/><Relationship Id="rId5" Type="http://schemas.openxmlformats.org/officeDocument/2006/relationships/image" Target="../media/image129.wmf"/><Relationship Id="rId15" Type="http://schemas.openxmlformats.org/officeDocument/2006/relationships/image" Target="../media/image137.wmf"/><Relationship Id="rId10" Type="http://schemas.openxmlformats.org/officeDocument/2006/relationships/image" Target="../media/image4.wmf"/><Relationship Id="rId4" Type="http://schemas.openxmlformats.org/officeDocument/2006/relationships/image" Target="../media/image128.wmf"/><Relationship Id="rId9" Type="http://schemas.openxmlformats.org/officeDocument/2006/relationships/image" Target="../media/image133.wmf"/><Relationship Id="rId14" Type="http://schemas.openxmlformats.org/officeDocument/2006/relationships/image" Target="../media/image13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image" Target="../media/image150.wmf"/><Relationship Id="rId3" Type="http://schemas.openxmlformats.org/officeDocument/2006/relationships/image" Target="../media/image142.wmf"/><Relationship Id="rId7" Type="http://schemas.openxmlformats.org/officeDocument/2006/relationships/image" Target="../media/image4.wmf"/><Relationship Id="rId12" Type="http://schemas.openxmlformats.org/officeDocument/2006/relationships/image" Target="../media/image149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6" Type="http://schemas.openxmlformats.org/officeDocument/2006/relationships/image" Target="../media/image145.wmf"/><Relationship Id="rId11" Type="http://schemas.openxmlformats.org/officeDocument/2006/relationships/image" Target="../media/image148.wmf"/><Relationship Id="rId5" Type="http://schemas.openxmlformats.org/officeDocument/2006/relationships/image" Target="../media/image144.wmf"/><Relationship Id="rId15" Type="http://schemas.openxmlformats.org/officeDocument/2006/relationships/image" Target="../media/image152.wmf"/><Relationship Id="rId10" Type="http://schemas.openxmlformats.org/officeDocument/2006/relationships/image" Target="../media/image147.wmf"/><Relationship Id="rId4" Type="http://schemas.openxmlformats.org/officeDocument/2006/relationships/image" Target="../media/image143.wmf"/><Relationship Id="rId9" Type="http://schemas.openxmlformats.org/officeDocument/2006/relationships/image" Target="../media/image146.wmf"/><Relationship Id="rId14" Type="http://schemas.openxmlformats.org/officeDocument/2006/relationships/image" Target="../media/image15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13" Type="http://schemas.openxmlformats.org/officeDocument/2006/relationships/image" Target="../media/image140.wmf"/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12" Type="http://schemas.openxmlformats.org/officeDocument/2006/relationships/image" Target="../media/image161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56.wmf"/><Relationship Id="rId11" Type="http://schemas.openxmlformats.org/officeDocument/2006/relationships/image" Target="../media/image160.wmf"/><Relationship Id="rId5" Type="http://schemas.openxmlformats.org/officeDocument/2006/relationships/image" Target="../media/image155.wmf"/><Relationship Id="rId10" Type="http://schemas.openxmlformats.org/officeDocument/2006/relationships/image" Target="../media/image142.wmf"/><Relationship Id="rId4" Type="http://schemas.openxmlformats.org/officeDocument/2006/relationships/image" Target="../media/image154.wmf"/><Relationship Id="rId9" Type="http://schemas.openxmlformats.org/officeDocument/2006/relationships/image" Target="../media/image159.wmf"/><Relationship Id="rId14" Type="http://schemas.openxmlformats.org/officeDocument/2006/relationships/image" Target="../media/image14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23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3" Type="http://schemas.openxmlformats.org/officeDocument/2006/relationships/image" Target="../media/image58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25.wmf"/><Relationship Id="rId9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5.wmf"/><Relationship Id="rId7" Type="http://schemas.openxmlformats.org/officeDocument/2006/relationships/image" Target="../media/image88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7.wmf"/><Relationship Id="rId5" Type="http://schemas.openxmlformats.org/officeDocument/2006/relationships/image" Target="../media/image80.wmf"/><Relationship Id="rId4" Type="http://schemas.openxmlformats.org/officeDocument/2006/relationships/image" Target="../media/image8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6BF9E-9D91-4F65-9215-2F8F2A4EF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C7B4D-3741-4044-B36E-72E72C422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29B74-6549-4283-A3E8-D697641F8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87D7D-0ED2-4193-A3E9-2E4EDAB5C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09EB-830A-4D8F-A368-119F4FFC7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38A0E-2557-4F81-994F-F909B884A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390E-DFA2-405C-80D2-D3244F116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32CB4-B21E-41F5-B1FB-63A01019B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C1A29-9D45-470C-8C45-EB2B89CF8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039B1-8335-4DE6-813C-52A90ACF5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29AD2-BC27-49BC-9055-6B989A235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530A74-1CF9-441E-A0E6-AACB9B89D7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oleObject" Target="../embeddings/oleObject128.bin"/><Relationship Id="rId18" Type="http://schemas.openxmlformats.org/officeDocument/2006/relationships/oleObject" Target="../embeddings/oleObject133.bin"/><Relationship Id="rId3" Type="http://schemas.openxmlformats.org/officeDocument/2006/relationships/oleObject" Target="../embeddings/oleObject118.bin"/><Relationship Id="rId21" Type="http://schemas.openxmlformats.org/officeDocument/2006/relationships/oleObject" Target="../embeddings/oleObject136.bin"/><Relationship Id="rId7" Type="http://schemas.openxmlformats.org/officeDocument/2006/relationships/oleObject" Target="../embeddings/oleObject122.bin"/><Relationship Id="rId12" Type="http://schemas.openxmlformats.org/officeDocument/2006/relationships/oleObject" Target="../embeddings/oleObject127.bin"/><Relationship Id="rId17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1.bin"/><Relationship Id="rId11" Type="http://schemas.openxmlformats.org/officeDocument/2006/relationships/oleObject" Target="../embeddings/oleObject126.bin"/><Relationship Id="rId24" Type="http://schemas.openxmlformats.org/officeDocument/2006/relationships/oleObject" Target="../embeddings/oleObject139.bin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30.bin"/><Relationship Id="rId23" Type="http://schemas.openxmlformats.org/officeDocument/2006/relationships/oleObject" Target="../embeddings/oleObject138.bin"/><Relationship Id="rId10" Type="http://schemas.openxmlformats.org/officeDocument/2006/relationships/oleObject" Target="../embeddings/oleObject125.bin"/><Relationship Id="rId19" Type="http://schemas.openxmlformats.org/officeDocument/2006/relationships/oleObject" Target="../embeddings/oleObject134.bin"/><Relationship Id="rId4" Type="http://schemas.openxmlformats.org/officeDocument/2006/relationships/oleObject" Target="../embeddings/oleObject119.bin"/><Relationship Id="rId9" Type="http://schemas.openxmlformats.org/officeDocument/2006/relationships/oleObject" Target="../embeddings/oleObject124.bin"/><Relationship Id="rId14" Type="http://schemas.openxmlformats.org/officeDocument/2006/relationships/oleObject" Target="../embeddings/oleObject129.bin"/><Relationship Id="rId22" Type="http://schemas.openxmlformats.org/officeDocument/2006/relationships/oleObject" Target="../embeddings/oleObject1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oleObject" Target="../embeddings/oleObject150.bin"/><Relationship Id="rId18" Type="http://schemas.openxmlformats.org/officeDocument/2006/relationships/oleObject" Target="../embeddings/oleObject155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4.bin"/><Relationship Id="rId12" Type="http://schemas.openxmlformats.org/officeDocument/2006/relationships/oleObject" Target="../embeddings/oleObject149.bin"/><Relationship Id="rId17" Type="http://schemas.openxmlformats.org/officeDocument/2006/relationships/oleObject" Target="../embeddings/oleObject15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3.bin"/><Relationship Id="rId11" Type="http://schemas.openxmlformats.org/officeDocument/2006/relationships/oleObject" Target="../embeddings/oleObject148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52.bin"/><Relationship Id="rId10" Type="http://schemas.openxmlformats.org/officeDocument/2006/relationships/oleObject" Target="../embeddings/oleObject147.bin"/><Relationship Id="rId19" Type="http://schemas.openxmlformats.org/officeDocument/2006/relationships/oleObject" Target="../embeddings/oleObject156.bin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Relationship Id="rId14" Type="http://schemas.openxmlformats.org/officeDocument/2006/relationships/oleObject" Target="../embeddings/oleObject15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13" Type="http://schemas.openxmlformats.org/officeDocument/2006/relationships/oleObject" Target="../embeddings/oleObject167.bin"/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61.bin"/><Relationship Id="rId12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0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0.bin"/><Relationship Id="rId11" Type="http://schemas.openxmlformats.org/officeDocument/2006/relationships/oleObject" Target="../embeddings/oleObject165.bin"/><Relationship Id="rId5" Type="http://schemas.openxmlformats.org/officeDocument/2006/relationships/oleObject" Target="../embeddings/oleObject159.bin"/><Relationship Id="rId15" Type="http://schemas.openxmlformats.org/officeDocument/2006/relationships/oleObject" Target="../embeddings/oleObject169.bin"/><Relationship Id="rId10" Type="http://schemas.openxmlformats.org/officeDocument/2006/relationships/oleObject" Target="../embeddings/oleObject164.bin"/><Relationship Id="rId4" Type="http://schemas.openxmlformats.org/officeDocument/2006/relationships/oleObject" Target="../embeddings/oleObject158.bin"/><Relationship Id="rId9" Type="http://schemas.openxmlformats.org/officeDocument/2006/relationships/oleObject" Target="../embeddings/oleObject163.bin"/><Relationship Id="rId14" Type="http://schemas.openxmlformats.org/officeDocument/2006/relationships/oleObject" Target="../embeddings/oleObject16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6.bin"/><Relationship Id="rId13" Type="http://schemas.openxmlformats.org/officeDocument/2006/relationships/oleObject" Target="../embeddings/oleObject181.bin"/><Relationship Id="rId18" Type="http://schemas.openxmlformats.org/officeDocument/2006/relationships/oleObject" Target="../embeddings/oleObject186.bin"/><Relationship Id="rId3" Type="http://schemas.openxmlformats.org/officeDocument/2006/relationships/oleObject" Target="../embeddings/oleObject171.bin"/><Relationship Id="rId21" Type="http://schemas.openxmlformats.org/officeDocument/2006/relationships/oleObject" Target="../embeddings/oleObject189.bin"/><Relationship Id="rId7" Type="http://schemas.openxmlformats.org/officeDocument/2006/relationships/oleObject" Target="../embeddings/oleObject175.bin"/><Relationship Id="rId12" Type="http://schemas.openxmlformats.org/officeDocument/2006/relationships/oleObject" Target="../embeddings/oleObject180.bin"/><Relationship Id="rId17" Type="http://schemas.openxmlformats.org/officeDocument/2006/relationships/oleObject" Target="../embeddings/oleObject18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4.bin"/><Relationship Id="rId20" Type="http://schemas.openxmlformats.org/officeDocument/2006/relationships/oleObject" Target="../embeddings/oleObject18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4.bin"/><Relationship Id="rId11" Type="http://schemas.openxmlformats.org/officeDocument/2006/relationships/oleObject" Target="../embeddings/oleObject179.bin"/><Relationship Id="rId5" Type="http://schemas.openxmlformats.org/officeDocument/2006/relationships/oleObject" Target="../embeddings/oleObject173.bin"/><Relationship Id="rId15" Type="http://schemas.openxmlformats.org/officeDocument/2006/relationships/oleObject" Target="../embeddings/oleObject183.bin"/><Relationship Id="rId10" Type="http://schemas.openxmlformats.org/officeDocument/2006/relationships/oleObject" Target="../embeddings/oleObject178.bin"/><Relationship Id="rId19" Type="http://schemas.openxmlformats.org/officeDocument/2006/relationships/oleObject" Target="../embeddings/oleObject187.bin"/><Relationship Id="rId4" Type="http://schemas.openxmlformats.org/officeDocument/2006/relationships/oleObject" Target="../embeddings/oleObject172.bin"/><Relationship Id="rId9" Type="http://schemas.openxmlformats.org/officeDocument/2006/relationships/oleObject" Target="../embeddings/oleObject177.bin"/><Relationship Id="rId14" Type="http://schemas.openxmlformats.org/officeDocument/2006/relationships/oleObject" Target="../embeddings/oleObject18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5.bin"/><Relationship Id="rId13" Type="http://schemas.openxmlformats.org/officeDocument/2006/relationships/oleObject" Target="../embeddings/oleObject200.bin"/><Relationship Id="rId18" Type="http://schemas.openxmlformats.org/officeDocument/2006/relationships/oleObject" Target="../embeddings/oleObject205.bin"/><Relationship Id="rId3" Type="http://schemas.openxmlformats.org/officeDocument/2006/relationships/oleObject" Target="../embeddings/oleObject190.bin"/><Relationship Id="rId7" Type="http://schemas.openxmlformats.org/officeDocument/2006/relationships/oleObject" Target="../embeddings/oleObject194.bin"/><Relationship Id="rId12" Type="http://schemas.openxmlformats.org/officeDocument/2006/relationships/oleObject" Target="../embeddings/oleObject199.bin"/><Relationship Id="rId17" Type="http://schemas.openxmlformats.org/officeDocument/2006/relationships/oleObject" Target="../embeddings/oleObject20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3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3.bin"/><Relationship Id="rId11" Type="http://schemas.openxmlformats.org/officeDocument/2006/relationships/oleObject" Target="../embeddings/oleObject198.bin"/><Relationship Id="rId5" Type="http://schemas.openxmlformats.org/officeDocument/2006/relationships/oleObject" Target="../embeddings/oleObject192.bin"/><Relationship Id="rId15" Type="http://schemas.openxmlformats.org/officeDocument/2006/relationships/oleObject" Target="../embeddings/oleObject202.bin"/><Relationship Id="rId10" Type="http://schemas.openxmlformats.org/officeDocument/2006/relationships/oleObject" Target="../embeddings/oleObject197.bin"/><Relationship Id="rId19" Type="http://schemas.openxmlformats.org/officeDocument/2006/relationships/oleObject" Target="../embeddings/oleObject206.bin"/><Relationship Id="rId4" Type="http://schemas.openxmlformats.org/officeDocument/2006/relationships/oleObject" Target="../embeddings/oleObject191.bin"/><Relationship Id="rId9" Type="http://schemas.openxmlformats.org/officeDocument/2006/relationships/oleObject" Target="../embeddings/oleObject196.bin"/><Relationship Id="rId14" Type="http://schemas.openxmlformats.org/officeDocument/2006/relationships/oleObject" Target="../embeddings/oleObject20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2.bin"/><Relationship Id="rId13" Type="http://schemas.openxmlformats.org/officeDocument/2006/relationships/oleObject" Target="../embeddings/oleObject217.bin"/><Relationship Id="rId18" Type="http://schemas.openxmlformats.org/officeDocument/2006/relationships/oleObject" Target="../embeddings/oleObject222.bin"/><Relationship Id="rId3" Type="http://schemas.openxmlformats.org/officeDocument/2006/relationships/oleObject" Target="../embeddings/oleObject207.bin"/><Relationship Id="rId7" Type="http://schemas.openxmlformats.org/officeDocument/2006/relationships/oleObject" Target="../embeddings/oleObject211.bin"/><Relationship Id="rId12" Type="http://schemas.openxmlformats.org/officeDocument/2006/relationships/oleObject" Target="../embeddings/oleObject216.bin"/><Relationship Id="rId17" Type="http://schemas.openxmlformats.org/officeDocument/2006/relationships/oleObject" Target="../embeddings/oleObject2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10.bin"/><Relationship Id="rId11" Type="http://schemas.openxmlformats.org/officeDocument/2006/relationships/oleObject" Target="../embeddings/oleObject215.bin"/><Relationship Id="rId5" Type="http://schemas.openxmlformats.org/officeDocument/2006/relationships/oleObject" Target="../embeddings/oleObject209.bin"/><Relationship Id="rId15" Type="http://schemas.openxmlformats.org/officeDocument/2006/relationships/oleObject" Target="../embeddings/oleObject219.bin"/><Relationship Id="rId10" Type="http://schemas.openxmlformats.org/officeDocument/2006/relationships/oleObject" Target="../embeddings/oleObject214.bin"/><Relationship Id="rId19" Type="http://schemas.openxmlformats.org/officeDocument/2006/relationships/oleObject" Target="../embeddings/oleObject223.bin"/><Relationship Id="rId4" Type="http://schemas.openxmlformats.org/officeDocument/2006/relationships/oleObject" Target="../embeddings/oleObject208.bin"/><Relationship Id="rId9" Type="http://schemas.openxmlformats.org/officeDocument/2006/relationships/oleObject" Target="../embeddings/oleObject213.bin"/><Relationship Id="rId14" Type="http://schemas.openxmlformats.org/officeDocument/2006/relationships/oleObject" Target="../embeddings/oleObject21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18" Type="http://schemas.openxmlformats.org/officeDocument/2006/relationships/oleObject" Target="../embeddings/oleObject4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7.bin"/><Relationship Id="rId10" Type="http://schemas.openxmlformats.org/officeDocument/2006/relationships/oleObject" Target="../embeddings/oleObject32.bin"/><Relationship Id="rId19" Type="http://schemas.openxmlformats.org/officeDocument/2006/relationships/oleObject" Target="../embeddings/oleObject41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18" Type="http://schemas.openxmlformats.org/officeDocument/2006/relationships/oleObject" Target="../embeddings/oleObject68.bin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73.bin"/><Relationship Id="rId10" Type="http://schemas.openxmlformats.org/officeDocument/2006/relationships/oleObject" Target="../embeddings/oleObject60.bin"/><Relationship Id="rId19" Type="http://schemas.openxmlformats.org/officeDocument/2006/relationships/oleObject" Target="../embeddings/oleObject69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7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1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1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2.bin"/><Relationship Id="rId12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1.bin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0.bin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09.bin"/><Relationship Id="rId9" Type="http://schemas.openxmlformats.org/officeDocument/2006/relationships/oleObject" Target="../embeddings/oleObject1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6200" y="685800"/>
            <a:ext cx="89916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Multirate Digital Signal Processing</a:t>
            </a:r>
          </a:p>
          <a:p>
            <a:pPr>
              <a:spcBef>
                <a:spcPct val="50000"/>
              </a:spcBef>
            </a:pPr>
            <a:r>
              <a:rPr lang="en-US" i="1" u="sng"/>
              <a:t>Problem</a:t>
            </a:r>
            <a:r>
              <a:rPr lang="en-US" i="1"/>
              <a:t>: process data sampled at different rates.</a:t>
            </a:r>
          </a:p>
          <a:p>
            <a:pPr>
              <a:spcBef>
                <a:spcPct val="50000"/>
              </a:spcBef>
            </a:pPr>
            <a:r>
              <a:rPr lang="en-US" i="1" u="sng"/>
              <a:t>Typical example</a:t>
            </a:r>
            <a:r>
              <a:rPr lang="en-US" i="1"/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1"/>
              <a:t>  audio data sampled at 8kHz, to be played  by a sound card operating at 20kHz;</a:t>
            </a:r>
          </a:p>
          <a:p>
            <a:pPr>
              <a:spcBef>
                <a:spcPct val="50000"/>
              </a:spcBef>
            </a:pPr>
            <a:r>
              <a:rPr lang="en-US" i="1" u="sng"/>
              <a:t>Important Applications</a:t>
            </a:r>
            <a:r>
              <a:rPr lang="en-US" i="1"/>
              <a:t>: Data Compression., Digital Communication, Spectral Estimation, Filtering.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3048000"/>
            <a:ext cx="6553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Main problem:</a:t>
            </a:r>
            <a:endParaRPr lang="en-US" i="1"/>
          </a:p>
          <a:p>
            <a:pPr>
              <a:spcBef>
                <a:spcPct val="50000"/>
              </a:spcBef>
            </a:pPr>
            <a:r>
              <a:rPr lang="en-US"/>
              <a:t>Preserve the Frequency Spectrum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819400" y="5029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587750" y="4578350"/>
            <a:ext cx="18161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581400" y="4572000"/>
            <a:ext cx="18288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70000"/>
              </a:lnSpc>
              <a:spcBef>
                <a:spcPct val="50000"/>
              </a:spcBef>
            </a:pPr>
            <a:r>
              <a:rPr lang="en-US" sz="2400" i="1"/>
              <a:t>resample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5410200" y="5029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304800" y="3810000"/>
            <a:ext cx="2057400" cy="1295400"/>
            <a:chOff x="192" y="2400"/>
            <a:chExt cx="1296" cy="816"/>
          </a:xfrm>
        </p:grpSpPr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192" y="3024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768" y="2400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V="1">
              <a:off x="432" y="2640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768" y="2640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096000" y="4800600"/>
            <a:ext cx="3046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7315200" y="3810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6781800" y="4191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315200" y="4191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9" name="Object 17"/>
          <p:cNvGraphicFramePr>
            <a:graphicFrameLocks/>
          </p:cNvGraphicFramePr>
          <p:nvPr/>
        </p:nvGraphicFramePr>
        <p:xfrm>
          <a:off x="1757363" y="4794250"/>
          <a:ext cx="300037" cy="520700"/>
        </p:xfrm>
        <a:graphic>
          <a:graphicData uri="http://schemas.openxmlformats.org/presentationml/2006/ole">
            <p:oleObj spid="_x0000_s3089" name="Equation" r:id="rId3" imgW="228600" imgH="393480" progId="Equation.3">
              <p:embed/>
            </p:oleObj>
          </a:graphicData>
        </a:graphic>
      </p:graphicFrame>
      <p:graphicFrame>
        <p:nvGraphicFramePr>
          <p:cNvPr id="3090" name="Object 18"/>
          <p:cNvGraphicFramePr>
            <a:graphicFrameLocks/>
          </p:cNvGraphicFramePr>
          <p:nvPr/>
        </p:nvGraphicFramePr>
        <p:xfrm>
          <a:off x="0" y="4795838"/>
          <a:ext cx="304800" cy="280987"/>
        </p:xfrm>
        <a:graphic>
          <a:graphicData uri="http://schemas.openxmlformats.org/presentationml/2006/ole">
            <p:oleObj spid="_x0000_s3090" name="Equation" r:id="rId4" imgW="164880" imgH="152280" progId="Equation.3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/>
          </p:cNvGraphicFramePr>
          <p:nvPr/>
        </p:nvGraphicFramePr>
        <p:xfrm>
          <a:off x="0" y="5303838"/>
          <a:ext cx="312738" cy="334962"/>
        </p:xfrm>
        <a:graphic>
          <a:graphicData uri="http://schemas.openxmlformats.org/presentationml/2006/ole">
            <p:oleObj spid="_x0000_s3091" name="Equation" r:id="rId5" imgW="190440" imgH="203040" progId="Equation.3">
              <p:embed/>
            </p:oleObj>
          </a:graphicData>
        </a:graphic>
      </p:graphicFrame>
      <p:graphicFrame>
        <p:nvGraphicFramePr>
          <p:cNvPr id="3092" name="Object 20"/>
          <p:cNvGraphicFramePr>
            <a:graphicFrameLocks/>
          </p:cNvGraphicFramePr>
          <p:nvPr/>
        </p:nvGraphicFramePr>
        <p:xfrm>
          <a:off x="1754188" y="5335588"/>
          <a:ext cx="303212" cy="303212"/>
        </p:xfrm>
        <a:graphic>
          <a:graphicData uri="http://schemas.openxmlformats.org/presentationml/2006/ole">
            <p:oleObj spid="_x0000_s3092" name="Equation" r:id="rId6" imgW="139680" imgH="139680" progId="Equation.3">
              <p:embed/>
            </p:oleObj>
          </a:graphicData>
        </a:graphic>
      </p:graphicFrame>
      <p:graphicFrame>
        <p:nvGraphicFramePr>
          <p:cNvPr id="3093" name="Object 21"/>
          <p:cNvGraphicFramePr>
            <a:graphicFrameLocks/>
          </p:cNvGraphicFramePr>
          <p:nvPr/>
        </p:nvGraphicFramePr>
        <p:xfrm>
          <a:off x="6248400" y="4872038"/>
          <a:ext cx="304800" cy="280987"/>
        </p:xfrm>
        <a:graphic>
          <a:graphicData uri="http://schemas.openxmlformats.org/presentationml/2006/ole">
            <p:oleObj spid="_x0000_s3093" name="Equation" r:id="rId7" imgW="164880" imgH="152280" progId="Equation.3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/>
          </p:cNvGraphicFramePr>
          <p:nvPr/>
        </p:nvGraphicFramePr>
        <p:xfrm>
          <a:off x="8615363" y="4930775"/>
          <a:ext cx="290512" cy="544513"/>
        </p:xfrm>
        <a:graphic>
          <a:graphicData uri="http://schemas.openxmlformats.org/presentationml/2006/ole">
            <p:oleObj spid="_x0000_s3094" name="Equation" r:id="rId8" imgW="228600" imgH="419040" progId="Equation.3">
              <p:embed/>
            </p:oleObj>
          </a:graphicData>
        </a:graphic>
      </p:graphicFrame>
      <p:graphicFrame>
        <p:nvGraphicFramePr>
          <p:cNvPr id="3095" name="Object 23"/>
          <p:cNvGraphicFramePr>
            <a:graphicFrameLocks/>
          </p:cNvGraphicFramePr>
          <p:nvPr/>
        </p:nvGraphicFramePr>
        <p:xfrm>
          <a:off x="6237288" y="5359400"/>
          <a:ext cx="315912" cy="357188"/>
        </p:xfrm>
        <a:graphic>
          <a:graphicData uri="http://schemas.openxmlformats.org/presentationml/2006/ole">
            <p:oleObj spid="_x0000_s3095" name="Equation" r:id="rId9" imgW="203040" imgH="228600" progId="Equation.3">
              <p:embed/>
            </p:oleObj>
          </a:graphicData>
        </a:graphic>
      </p:graphicFrame>
      <p:graphicFrame>
        <p:nvGraphicFramePr>
          <p:cNvPr id="3096" name="Object 24"/>
          <p:cNvGraphicFramePr>
            <a:graphicFrameLocks/>
          </p:cNvGraphicFramePr>
          <p:nvPr/>
        </p:nvGraphicFramePr>
        <p:xfrm>
          <a:off x="8650288" y="5507038"/>
          <a:ext cx="214312" cy="214312"/>
        </p:xfrm>
        <a:graphic>
          <a:graphicData uri="http://schemas.openxmlformats.org/presentationml/2006/ole">
            <p:oleObj spid="_x0000_s3096" name="Equation" r:id="rId10" imgW="139680" imgH="139680" progId="Equation.3">
              <p:embed/>
            </p:oleObj>
          </a:graphicData>
        </a:graphic>
      </p:graphicFrame>
      <p:sp>
        <p:nvSpPr>
          <p:cNvPr id="3097" name="Line 25"/>
          <p:cNvSpPr>
            <a:spLocks noChangeShapeType="1"/>
          </p:cNvSpPr>
          <p:nvPr/>
        </p:nvSpPr>
        <p:spPr bwMode="auto">
          <a:xfrm flipV="1">
            <a:off x="1905000" y="4724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V="1">
            <a:off x="8763000" y="4724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Line 1030"/>
          <p:cNvSpPr>
            <a:spLocks noChangeShapeType="1"/>
          </p:cNvSpPr>
          <p:nvPr/>
        </p:nvSpPr>
        <p:spPr bwMode="auto">
          <a:xfrm>
            <a:off x="5562600" y="5334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1031"/>
          <p:cNvSpPr>
            <a:spLocks noChangeShapeType="1"/>
          </p:cNvSpPr>
          <p:nvPr/>
        </p:nvSpPr>
        <p:spPr bwMode="auto">
          <a:xfrm>
            <a:off x="2971800" y="6172200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41" name="Object 1033"/>
          <p:cNvGraphicFramePr>
            <a:graphicFrameLocks/>
          </p:cNvGraphicFramePr>
          <p:nvPr/>
        </p:nvGraphicFramePr>
        <p:xfrm>
          <a:off x="7239000" y="6248400"/>
          <a:ext cx="350838" cy="288925"/>
        </p:xfrm>
        <a:graphic>
          <a:graphicData uri="http://schemas.openxmlformats.org/presentationml/2006/ole">
            <p:oleObj spid="_x0000_s44041" name="Equation" r:id="rId3" imgW="215640" imgH="177480" progId="Equation.3">
              <p:embed/>
            </p:oleObj>
          </a:graphicData>
        </a:graphic>
      </p:graphicFrame>
      <p:graphicFrame>
        <p:nvGraphicFramePr>
          <p:cNvPr id="44042" name="Object 1034"/>
          <p:cNvGraphicFramePr>
            <a:graphicFrameLocks/>
          </p:cNvGraphicFramePr>
          <p:nvPr/>
        </p:nvGraphicFramePr>
        <p:xfrm>
          <a:off x="3505200" y="6278563"/>
          <a:ext cx="542925" cy="288925"/>
        </p:xfrm>
        <a:graphic>
          <a:graphicData uri="http://schemas.openxmlformats.org/presentationml/2006/ole">
            <p:oleObj spid="_x0000_s44042" name="Equation" r:id="rId4" imgW="330120" imgH="177480" progId="Equation.3">
              <p:embed/>
            </p:oleObj>
          </a:graphicData>
        </a:graphic>
      </p:graphicFrame>
      <p:graphicFrame>
        <p:nvGraphicFramePr>
          <p:cNvPr id="44043" name="Object 1035"/>
          <p:cNvGraphicFramePr>
            <a:graphicFrameLocks/>
          </p:cNvGraphicFramePr>
          <p:nvPr/>
        </p:nvGraphicFramePr>
        <p:xfrm>
          <a:off x="8458200" y="6278563"/>
          <a:ext cx="231775" cy="215900"/>
        </p:xfrm>
        <a:graphic>
          <a:graphicData uri="http://schemas.openxmlformats.org/presentationml/2006/ole">
            <p:oleObj spid="_x0000_s44043" name="Equation" r:id="rId5" imgW="152280" imgH="139680" progId="Equation.3">
              <p:embed/>
            </p:oleObj>
          </a:graphicData>
        </a:graphic>
      </p:graphicFrame>
      <p:sp>
        <p:nvSpPr>
          <p:cNvPr id="44044" name="AutoShape 1036"/>
          <p:cNvSpPr>
            <a:spLocks noChangeArrowheads="1"/>
          </p:cNvSpPr>
          <p:nvPr/>
        </p:nvSpPr>
        <p:spPr bwMode="auto">
          <a:xfrm>
            <a:off x="6629400" y="5562600"/>
            <a:ext cx="1524000" cy="6096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037"/>
          <p:cNvSpPr>
            <a:spLocks noChangeShapeType="1"/>
          </p:cNvSpPr>
          <p:nvPr/>
        </p:nvSpPr>
        <p:spPr bwMode="auto">
          <a:xfrm>
            <a:off x="7391400" y="614203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6" name="Line 1038"/>
          <p:cNvSpPr>
            <a:spLocks noChangeShapeType="1"/>
          </p:cNvSpPr>
          <p:nvPr/>
        </p:nvSpPr>
        <p:spPr bwMode="auto">
          <a:xfrm>
            <a:off x="3810000" y="6096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7" name="AutoShape 1039"/>
          <p:cNvSpPr>
            <a:spLocks noChangeArrowheads="1"/>
          </p:cNvSpPr>
          <p:nvPr/>
        </p:nvSpPr>
        <p:spPr bwMode="auto">
          <a:xfrm>
            <a:off x="4800600" y="5562600"/>
            <a:ext cx="1524000" cy="609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040"/>
          <p:cNvSpPr>
            <a:spLocks noChangeShapeType="1"/>
          </p:cNvSpPr>
          <p:nvPr/>
        </p:nvSpPr>
        <p:spPr bwMode="auto">
          <a:xfrm>
            <a:off x="6477000" y="4419600"/>
            <a:ext cx="9144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2" name="Line 1044"/>
          <p:cNvSpPr>
            <a:spLocks noChangeShapeType="1"/>
          </p:cNvSpPr>
          <p:nvPr/>
        </p:nvSpPr>
        <p:spPr bwMode="auto">
          <a:xfrm>
            <a:off x="5562600" y="1173163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53" name="Object 1045"/>
          <p:cNvGraphicFramePr>
            <a:graphicFrameLocks/>
          </p:cNvGraphicFramePr>
          <p:nvPr/>
        </p:nvGraphicFramePr>
        <p:xfrm>
          <a:off x="7086600" y="2057400"/>
          <a:ext cx="350838" cy="288925"/>
        </p:xfrm>
        <a:graphic>
          <a:graphicData uri="http://schemas.openxmlformats.org/presentationml/2006/ole">
            <p:oleObj spid="_x0000_s44053" name="Equation" r:id="rId6" imgW="215640" imgH="177480" progId="Equation.3">
              <p:embed/>
            </p:oleObj>
          </a:graphicData>
        </a:graphic>
      </p:graphicFrame>
      <p:graphicFrame>
        <p:nvGraphicFramePr>
          <p:cNvPr id="44054" name="Object 1046"/>
          <p:cNvGraphicFramePr>
            <a:graphicFrameLocks/>
          </p:cNvGraphicFramePr>
          <p:nvPr/>
        </p:nvGraphicFramePr>
        <p:xfrm>
          <a:off x="3505200" y="2087563"/>
          <a:ext cx="542925" cy="288925"/>
        </p:xfrm>
        <a:graphic>
          <a:graphicData uri="http://schemas.openxmlformats.org/presentationml/2006/ole">
            <p:oleObj spid="_x0000_s44054" name="Equation" r:id="rId7" imgW="330120" imgH="177480" progId="Equation.3">
              <p:embed/>
            </p:oleObj>
          </a:graphicData>
        </a:graphic>
      </p:graphicFrame>
      <p:graphicFrame>
        <p:nvGraphicFramePr>
          <p:cNvPr id="44055" name="Object 1047"/>
          <p:cNvGraphicFramePr>
            <a:graphicFrameLocks/>
          </p:cNvGraphicFramePr>
          <p:nvPr/>
        </p:nvGraphicFramePr>
        <p:xfrm>
          <a:off x="7696200" y="2057400"/>
          <a:ext cx="231775" cy="214313"/>
        </p:xfrm>
        <a:graphic>
          <a:graphicData uri="http://schemas.openxmlformats.org/presentationml/2006/ole">
            <p:oleObj spid="_x0000_s44055" name="Equation" r:id="rId8" imgW="152280" imgH="139680" progId="Equation.3">
              <p:embed/>
            </p:oleObj>
          </a:graphicData>
        </a:graphic>
      </p:graphicFrame>
      <p:sp>
        <p:nvSpPr>
          <p:cNvPr id="44056" name="Line 1048"/>
          <p:cNvSpPr>
            <a:spLocks noChangeShapeType="1"/>
          </p:cNvSpPr>
          <p:nvPr/>
        </p:nvSpPr>
        <p:spPr bwMode="auto">
          <a:xfrm>
            <a:off x="7239000" y="190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7" name="Line 1049"/>
          <p:cNvSpPr>
            <a:spLocks noChangeShapeType="1"/>
          </p:cNvSpPr>
          <p:nvPr/>
        </p:nvSpPr>
        <p:spPr bwMode="auto">
          <a:xfrm>
            <a:off x="3810000" y="19351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8" name="Line 1050"/>
          <p:cNvSpPr>
            <a:spLocks noChangeShapeType="1"/>
          </p:cNvSpPr>
          <p:nvPr/>
        </p:nvSpPr>
        <p:spPr bwMode="auto">
          <a:xfrm>
            <a:off x="4651375" y="19351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1051"/>
          <p:cNvSpPr>
            <a:spLocks noChangeShapeType="1"/>
          </p:cNvSpPr>
          <p:nvPr/>
        </p:nvSpPr>
        <p:spPr bwMode="auto">
          <a:xfrm>
            <a:off x="6403975" y="19351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60" name="Object 1052"/>
          <p:cNvGraphicFramePr>
            <a:graphicFrameLocks/>
          </p:cNvGraphicFramePr>
          <p:nvPr/>
        </p:nvGraphicFramePr>
        <p:xfrm>
          <a:off x="6308725" y="2117725"/>
          <a:ext cx="228600" cy="228600"/>
        </p:xfrm>
        <a:graphic>
          <a:graphicData uri="http://schemas.openxmlformats.org/presentationml/2006/ole">
            <p:oleObj spid="_x0000_s44060" name="Equation" r:id="rId9" imgW="139680" imgH="139680" progId="Equation.3">
              <p:embed/>
            </p:oleObj>
          </a:graphicData>
        </a:graphic>
      </p:graphicFrame>
      <p:graphicFrame>
        <p:nvGraphicFramePr>
          <p:cNvPr id="44061" name="Object 1053"/>
          <p:cNvGraphicFramePr>
            <a:graphicFrameLocks/>
          </p:cNvGraphicFramePr>
          <p:nvPr/>
        </p:nvGraphicFramePr>
        <p:xfrm>
          <a:off x="4483100" y="2193925"/>
          <a:ext cx="415925" cy="228600"/>
        </p:xfrm>
        <a:graphic>
          <a:graphicData uri="http://schemas.openxmlformats.org/presentationml/2006/ole">
            <p:oleObj spid="_x0000_s44061" name="Equation" r:id="rId10" imgW="253800" imgH="139680" progId="Equation.3">
              <p:embed/>
            </p:oleObj>
          </a:graphicData>
        </a:graphic>
      </p:graphicFrame>
      <p:sp>
        <p:nvSpPr>
          <p:cNvPr id="44062" name="Line 1054"/>
          <p:cNvSpPr>
            <a:spLocks noChangeShapeType="1"/>
          </p:cNvSpPr>
          <p:nvPr/>
        </p:nvSpPr>
        <p:spPr bwMode="auto">
          <a:xfrm>
            <a:off x="4743450" y="6096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Line 1055"/>
          <p:cNvSpPr>
            <a:spLocks noChangeShapeType="1"/>
          </p:cNvSpPr>
          <p:nvPr/>
        </p:nvSpPr>
        <p:spPr bwMode="auto">
          <a:xfrm>
            <a:off x="6496050" y="6096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64" name="Object 1056"/>
          <p:cNvGraphicFramePr>
            <a:graphicFrameLocks/>
          </p:cNvGraphicFramePr>
          <p:nvPr/>
        </p:nvGraphicFramePr>
        <p:xfrm>
          <a:off x="6400800" y="6278563"/>
          <a:ext cx="228600" cy="228600"/>
        </p:xfrm>
        <a:graphic>
          <a:graphicData uri="http://schemas.openxmlformats.org/presentationml/2006/ole">
            <p:oleObj spid="_x0000_s44064" name="Equation" r:id="rId11" imgW="139680" imgH="139680" progId="Equation.3">
              <p:embed/>
            </p:oleObj>
          </a:graphicData>
        </a:graphic>
      </p:graphicFrame>
      <p:graphicFrame>
        <p:nvGraphicFramePr>
          <p:cNvPr id="44065" name="Object 1057"/>
          <p:cNvGraphicFramePr>
            <a:graphicFrameLocks/>
          </p:cNvGraphicFramePr>
          <p:nvPr/>
        </p:nvGraphicFramePr>
        <p:xfrm>
          <a:off x="4575175" y="6354763"/>
          <a:ext cx="415925" cy="228600"/>
        </p:xfrm>
        <a:graphic>
          <a:graphicData uri="http://schemas.openxmlformats.org/presentationml/2006/ole">
            <p:oleObj spid="_x0000_s44065" name="Equation" r:id="rId12" imgW="253800" imgH="139680" progId="Equation.3">
              <p:embed/>
            </p:oleObj>
          </a:graphicData>
        </a:graphic>
      </p:graphicFrame>
      <p:graphicFrame>
        <p:nvGraphicFramePr>
          <p:cNvPr id="44066" name="Object 1058"/>
          <p:cNvGraphicFramePr>
            <a:graphicFrameLocks noChangeAspect="1"/>
          </p:cNvGraphicFramePr>
          <p:nvPr/>
        </p:nvGraphicFramePr>
        <p:xfrm>
          <a:off x="5791200" y="609600"/>
          <a:ext cx="838200" cy="431800"/>
        </p:xfrm>
        <a:graphic>
          <a:graphicData uri="http://schemas.openxmlformats.org/presentationml/2006/ole">
            <p:oleObj spid="_x0000_s44066" name="Equation" r:id="rId13" imgW="393480" imgH="203040" progId="Equation.3">
              <p:embed/>
            </p:oleObj>
          </a:graphicData>
        </a:graphic>
      </p:graphicFrame>
      <p:sp>
        <p:nvSpPr>
          <p:cNvPr id="44070" name="Line 1062"/>
          <p:cNvSpPr>
            <a:spLocks noChangeShapeType="1"/>
          </p:cNvSpPr>
          <p:nvPr/>
        </p:nvSpPr>
        <p:spPr bwMode="auto">
          <a:xfrm>
            <a:off x="3048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Line 1063"/>
          <p:cNvSpPr>
            <a:spLocks noChangeShapeType="1"/>
          </p:cNvSpPr>
          <p:nvPr/>
        </p:nvSpPr>
        <p:spPr bwMode="auto">
          <a:xfrm flipV="1">
            <a:off x="9906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Oval 1064"/>
          <p:cNvSpPr>
            <a:spLocks noChangeArrowheads="1"/>
          </p:cNvSpPr>
          <p:nvPr/>
        </p:nvSpPr>
        <p:spPr bwMode="auto">
          <a:xfrm>
            <a:off x="914400" y="144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Oval 1065"/>
          <p:cNvSpPr>
            <a:spLocks noChangeArrowheads="1"/>
          </p:cNvSpPr>
          <p:nvPr/>
        </p:nvSpPr>
        <p:spPr bwMode="auto">
          <a:xfrm>
            <a:off x="1143000" y="1524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Oval 1066"/>
          <p:cNvSpPr>
            <a:spLocks noChangeArrowheads="1"/>
          </p:cNvSpPr>
          <p:nvPr/>
        </p:nvSpPr>
        <p:spPr bwMode="auto">
          <a:xfrm>
            <a:off x="1676400" y="2362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Oval 1067"/>
          <p:cNvSpPr>
            <a:spLocks noChangeArrowheads="1"/>
          </p:cNvSpPr>
          <p:nvPr/>
        </p:nvSpPr>
        <p:spPr bwMode="auto">
          <a:xfrm>
            <a:off x="685800" y="1600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Line 1068"/>
          <p:cNvSpPr>
            <a:spLocks noChangeShapeType="1"/>
          </p:cNvSpPr>
          <p:nvPr/>
        </p:nvSpPr>
        <p:spPr bwMode="auto">
          <a:xfrm>
            <a:off x="762000" y="1752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Line 1069"/>
          <p:cNvSpPr>
            <a:spLocks noChangeShapeType="1"/>
          </p:cNvSpPr>
          <p:nvPr/>
        </p:nvSpPr>
        <p:spPr bwMode="auto">
          <a:xfrm>
            <a:off x="1219200" y="1676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Oval 1070"/>
          <p:cNvSpPr>
            <a:spLocks noChangeArrowheads="1"/>
          </p:cNvSpPr>
          <p:nvPr/>
        </p:nvSpPr>
        <p:spPr bwMode="auto">
          <a:xfrm>
            <a:off x="1447800" y="2133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Line 1071"/>
          <p:cNvSpPr>
            <a:spLocks noChangeShapeType="1"/>
          </p:cNvSpPr>
          <p:nvPr/>
        </p:nvSpPr>
        <p:spPr bwMode="auto">
          <a:xfrm>
            <a:off x="15240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Line 1072"/>
          <p:cNvSpPr>
            <a:spLocks noChangeShapeType="1"/>
          </p:cNvSpPr>
          <p:nvPr/>
        </p:nvSpPr>
        <p:spPr bwMode="auto">
          <a:xfrm>
            <a:off x="1752600" y="190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Oval 1073"/>
          <p:cNvSpPr>
            <a:spLocks noChangeArrowheads="1"/>
          </p:cNvSpPr>
          <p:nvPr/>
        </p:nvSpPr>
        <p:spPr bwMode="auto">
          <a:xfrm>
            <a:off x="1905000" y="1295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Line 1074"/>
          <p:cNvSpPr>
            <a:spLocks noChangeShapeType="1"/>
          </p:cNvSpPr>
          <p:nvPr/>
        </p:nvSpPr>
        <p:spPr bwMode="auto">
          <a:xfrm>
            <a:off x="1981200" y="144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Oval 1075"/>
          <p:cNvSpPr>
            <a:spLocks noChangeArrowheads="1"/>
          </p:cNvSpPr>
          <p:nvPr/>
        </p:nvSpPr>
        <p:spPr bwMode="auto">
          <a:xfrm>
            <a:off x="457200" y="144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Line 1076"/>
          <p:cNvSpPr>
            <a:spLocks noChangeShapeType="1"/>
          </p:cNvSpPr>
          <p:nvPr/>
        </p:nvSpPr>
        <p:spPr bwMode="auto">
          <a:xfrm>
            <a:off x="533400" y="144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Oval 1077"/>
          <p:cNvSpPr>
            <a:spLocks noChangeArrowheads="1"/>
          </p:cNvSpPr>
          <p:nvPr/>
        </p:nvSpPr>
        <p:spPr bwMode="auto">
          <a:xfrm>
            <a:off x="304800" y="2133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Line 1078"/>
          <p:cNvSpPr>
            <a:spLocks noChangeShapeType="1"/>
          </p:cNvSpPr>
          <p:nvPr/>
        </p:nvSpPr>
        <p:spPr bwMode="auto">
          <a:xfrm>
            <a:off x="3810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Freeform 1080"/>
          <p:cNvSpPr>
            <a:spLocks/>
          </p:cNvSpPr>
          <p:nvPr/>
        </p:nvSpPr>
        <p:spPr bwMode="auto">
          <a:xfrm>
            <a:off x="381000" y="1168400"/>
            <a:ext cx="1752600" cy="1409700"/>
          </a:xfrm>
          <a:custGeom>
            <a:avLst/>
            <a:gdLst/>
            <a:ahLst/>
            <a:cxnLst>
              <a:cxn ang="0">
                <a:pos x="0" y="656"/>
              </a:cxn>
              <a:cxn ang="0">
                <a:pos x="96" y="224"/>
              </a:cxn>
              <a:cxn ang="0">
                <a:pos x="240" y="320"/>
              </a:cxn>
              <a:cxn ang="0">
                <a:pos x="384" y="224"/>
              </a:cxn>
              <a:cxn ang="0">
                <a:pos x="528" y="272"/>
              </a:cxn>
              <a:cxn ang="0">
                <a:pos x="720" y="656"/>
              </a:cxn>
              <a:cxn ang="0">
                <a:pos x="864" y="800"/>
              </a:cxn>
              <a:cxn ang="0">
                <a:pos x="1008" y="128"/>
              </a:cxn>
              <a:cxn ang="0">
                <a:pos x="1104" y="32"/>
              </a:cxn>
            </a:cxnLst>
            <a:rect l="0" t="0" r="r" b="b"/>
            <a:pathLst>
              <a:path w="1104" h="888">
                <a:moveTo>
                  <a:pt x="0" y="656"/>
                </a:moveTo>
                <a:cubicBezTo>
                  <a:pt x="28" y="468"/>
                  <a:pt x="56" y="280"/>
                  <a:pt x="96" y="224"/>
                </a:cubicBezTo>
                <a:cubicBezTo>
                  <a:pt x="136" y="168"/>
                  <a:pt x="192" y="320"/>
                  <a:pt x="240" y="320"/>
                </a:cubicBezTo>
                <a:cubicBezTo>
                  <a:pt x="288" y="320"/>
                  <a:pt x="336" y="232"/>
                  <a:pt x="384" y="224"/>
                </a:cubicBezTo>
                <a:cubicBezTo>
                  <a:pt x="432" y="216"/>
                  <a:pt x="472" y="200"/>
                  <a:pt x="528" y="272"/>
                </a:cubicBezTo>
                <a:cubicBezTo>
                  <a:pt x="584" y="344"/>
                  <a:pt x="664" y="568"/>
                  <a:pt x="720" y="656"/>
                </a:cubicBezTo>
                <a:cubicBezTo>
                  <a:pt x="776" y="744"/>
                  <a:pt x="816" y="888"/>
                  <a:pt x="864" y="800"/>
                </a:cubicBezTo>
                <a:cubicBezTo>
                  <a:pt x="912" y="712"/>
                  <a:pt x="968" y="256"/>
                  <a:pt x="1008" y="128"/>
                </a:cubicBezTo>
                <a:cubicBezTo>
                  <a:pt x="1048" y="0"/>
                  <a:pt x="1076" y="16"/>
                  <a:pt x="1104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Line 1081"/>
          <p:cNvSpPr>
            <a:spLocks noChangeShapeType="1"/>
          </p:cNvSpPr>
          <p:nvPr/>
        </p:nvSpPr>
        <p:spPr bwMode="auto">
          <a:xfrm>
            <a:off x="304800" y="571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Line 1082"/>
          <p:cNvSpPr>
            <a:spLocks noChangeShapeType="1"/>
          </p:cNvSpPr>
          <p:nvPr/>
        </p:nvSpPr>
        <p:spPr bwMode="auto">
          <a:xfrm flipV="1">
            <a:off x="990600" y="495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Oval 1083"/>
          <p:cNvSpPr>
            <a:spLocks noChangeArrowheads="1"/>
          </p:cNvSpPr>
          <p:nvPr/>
        </p:nvSpPr>
        <p:spPr bwMode="auto">
          <a:xfrm>
            <a:off x="914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Oval 1084"/>
          <p:cNvSpPr>
            <a:spLocks noChangeArrowheads="1"/>
          </p:cNvSpPr>
          <p:nvPr/>
        </p:nvSpPr>
        <p:spPr bwMode="auto">
          <a:xfrm>
            <a:off x="1447800" y="5943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Line 1085"/>
          <p:cNvSpPr>
            <a:spLocks noChangeShapeType="1"/>
          </p:cNvSpPr>
          <p:nvPr/>
        </p:nvSpPr>
        <p:spPr bwMode="auto">
          <a:xfrm>
            <a:off x="15240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Oval 1086"/>
          <p:cNvSpPr>
            <a:spLocks noChangeArrowheads="1"/>
          </p:cNvSpPr>
          <p:nvPr/>
        </p:nvSpPr>
        <p:spPr bwMode="auto">
          <a:xfrm>
            <a:off x="1905000" y="5105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Line 1087"/>
          <p:cNvSpPr>
            <a:spLocks noChangeShapeType="1"/>
          </p:cNvSpPr>
          <p:nvPr/>
        </p:nvSpPr>
        <p:spPr bwMode="auto">
          <a:xfrm>
            <a:off x="1981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Oval 1088"/>
          <p:cNvSpPr>
            <a:spLocks noChangeArrowheads="1"/>
          </p:cNvSpPr>
          <p:nvPr/>
        </p:nvSpPr>
        <p:spPr bwMode="auto">
          <a:xfrm>
            <a:off x="4572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Line 1089"/>
          <p:cNvSpPr>
            <a:spLocks noChangeShapeType="1"/>
          </p:cNvSpPr>
          <p:nvPr/>
        </p:nvSpPr>
        <p:spPr bwMode="auto">
          <a:xfrm>
            <a:off x="5334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Freeform 1091"/>
          <p:cNvSpPr>
            <a:spLocks/>
          </p:cNvSpPr>
          <p:nvPr/>
        </p:nvSpPr>
        <p:spPr bwMode="auto">
          <a:xfrm>
            <a:off x="381000" y="4978400"/>
            <a:ext cx="1752600" cy="1409700"/>
          </a:xfrm>
          <a:custGeom>
            <a:avLst/>
            <a:gdLst/>
            <a:ahLst/>
            <a:cxnLst>
              <a:cxn ang="0">
                <a:pos x="0" y="656"/>
              </a:cxn>
              <a:cxn ang="0">
                <a:pos x="96" y="224"/>
              </a:cxn>
              <a:cxn ang="0">
                <a:pos x="240" y="320"/>
              </a:cxn>
              <a:cxn ang="0">
                <a:pos x="384" y="224"/>
              </a:cxn>
              <a:cxn ang="0">
                <a:pos x="528" y="272"/>
              </a:cxn>
              <a:cxn ang="0">
                <a:pos x="720" y="656"/>
              </a:cxn>
              <a:cxn ang="0">
                <a:pos x="864" y="800"/>
              </a:cxn>
              <a:cxn ang="0">
                <a:pos x="1008" y="128"/>
              </a:cxn>
              <a:cxn ang="0">
                <a:pos x="1104" y="32"/>
              </a:cxn>
            </a:cxnLst>
            <a:rect l="0" t="0" r="r" b="b"/>
            <a:pathLst>
              <a:path w="1104" h="888">
                <a:moveTo>
                  <a:pt x="0" y="656"/>
                </a:moveTo>
                <a:cubicBezTo>
                  <a:pt x="28" y="468"/>
                  <a:pt x="56" y="280"/>
                  <a:pt x="96" y="224"/>
                </a:cubicBezTo>
                <a:cubicBezTo>
                  <a:pt x="136" y="168"/>
                  <a:pt x="192" y="320"/>
                  <a:pt x="240" y="320"/>
                </a:cubicBezTo>
                <a:cubicBezTo>
                  <a:pt x="288" y="320"/>
                  <a:pt x="336" y="232"/>
                  <a:pt x="384" y="224"/>
                </a:cubicBezTo>
                <a:cubicBezTo>
                  <a:pt x="432" y="216"/>
                  <a:pt x="472" y="200"/>
                  <a:pt x="528" y="272"/>
                </a:cubicBezTo>
                <a:cubicBezTo>
                  <a:pt x="584" y="344"/>
                  <a:pt x="664" y="568"/>
                  <a:pt x="720" y="656"/>
                </a:cubicBezTo>
                <a:cubicBezTo>
                  <a:pt x="776" y="744"/>
                  <a:pt x="816" y="888"/>
                  <a:pt x="864" y="800"/>
                </a:cubicBezTo>
                <a:cubicBezTo>
                  <a:pt x="912" y="712"/>
                  <a:pt x="968" y="256"/>
                  <a:pt x="1008" y="128"/>
                </a:cubicBezTo>
                <a:cubicBezTo>
                  <a:pt x="1048" y="0"/>
                  <a:pt x="1076" y="16"/>
                  <a:pt x="1104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AutoShape 1096"/>
          <p:cNvSpPr>
            <a:spLocks noChangeArrowheads="1"/>
          </p:cNvSpPr>
          <p:nvPr/>
        </p:nvSpPr>
        <p:spPr bwMode="auto">
          <a:xfrm>
            <a:off x="5181600" y="1371600"/>
            <a:ext cx="762000" cy="609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Line 1097"/>
          <p:cNvSpPr>
            <a:spLocks noChangeShapeType="1"/>
          </p:cNvSpPr>
          <p:nvPr/>
        </p:nvSpPr>
        <p:spPr bwMode="auto">
          <a:xfrm>
            <a:off x="3429000" y="198120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AutoShape 1098"/>
          <p:cNvSpPr>
            <a:spLocks noChangeArrowheads="1"/>
          </p:cNvSpPr>
          <p:nvPr/>
        </p:nvSpPr>
        <p:spPr bwMode="auto">
          <a:xfrm>
            <a:off x="3429000" y="1371600"/>
            <a:ext cx="762000" cy="609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AutoShape 1099"/>
          <p:cNvSpPr>
            <a:spLocks noChangeArrowheads="1"/>
          </p:cNvSpPr>
          <p:nvPr/>
        </p:nvSpPr>
        <p:spPr bwMode="auto">
          <a:xfrm>
            <a:off x="6858000" y="1371600"/>
            <a:ext cx="762000" cy="609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Line 1100"/>
          <p:cNvSpPr>
            <a:spLocks noChangeShapeType="1"/>
          </p:cNvSpPr>
          <p:nvPr/>
        </p:nvSpPr>
        <p:spPr bwMode="auto">
          <a:xfrm>
            <a:off x="5562600" y="3154363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Line 1104"/>
          <p:cNvSpPr>
            <a:spLocks noChangeShapeType="1"/>
          </p:cNvSpPr>
          <p:nvPr/>
        </p:nvSpPr>
        <p:spPr bwMode="auto">
          <a:xfrm>
            <a:off x="72390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3" name="Line 1105"/>
          <p:cNvSpPr>
            <a:spLocks noChangeShapeType="1"/>
          </p:cNvSpPr>
          <p:nvPr/>
        </p:nvSpPr>
        <p:spPr bwMode="auto">
          <a:xfrm>
            <a:off x="38862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4" name="Line 1106"/>
          <p:cNvSpPr>
            <a:spLocks noChangeShapeType="1"/>
          </p:cNvSpPr>
          <p:nvPr/>
        </p:nvSpPr>
        <p:spPr bwMode="auto">
          <a:xfrm>
            <a:off x="47244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Line 1107"/>
          <p:cNvSpPr>
            <a:spLocks noChangeShapeType="1"/>
          </p:cNvSpPr>
          <p:nvPr/>
        </p:nvSpPr>
        <p:spPr bwMode="auto">
          <a:xfrm>
            <a:off x="6403975" y="39163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AutoShape 1109"/>
          <p:cNvSpPr>
            <a:spLocks noChangeArrowheads="1"/>
          </p:cNvSpPr>
          <p:nvPr/>
        </p:nvSpPr>
        <p:spPr bwMode="auto">
          <a:xfrm>
            <a:off x="5181600" y="3352800"/>
            <a:ext cx="762000" cy="609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Line 1110"/>
          <p:cNvSpPr>
            <a:spLocks noChangeShapeType="1"/>
          </p:cNvSpPr>
          <p:nvPr/>
        </p:nvSpPr>
        <p:spPr bwMode="auto">
          <a:xfrm>
            <a:off x="3276600" y="39624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AutoShape 1111"/>
          <p:cNvSpPr>
            <a:spLocks noChangeArrowheads="1"/>
          </p:cNvSpPr>
          <p:nvPr/>
        </p:nvSpPr>
        <p:spPr bwMode="auto">
          <a:xfrm>
            <a:off x="6858000" y="3352800"/>
            <a:ext cx="762000" cy="609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AutoShape 1112"/>
          <p:cNvSpPr>
            <a:spLocks noChangeArrowheads="1"/>
          </p:cNvSpPr>
          <p:nvPr/>
        </p:nvSpPr>
        <p:spPr bwMode="auto">
          <a:xfrm>
            <a:off x="3505200" y="3352800"/>
            <a:ext cx="762000" cy="609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21" name="AutoShape 1113"/>
          <p:cNvSpPr>
            <a:spLocks noChangeArrowheads="1"/>
          </p:cNvSpPr>
          <p:nvPr/>
        </p:nvSpPr>
        <p:spPr bwMode="auto">
          <a:xfrm>
            <a:off x="6019800" y="3352800"/>
            <a:ext cx="762000" cy="6096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22" name="AutoShape 1114"/>
          <p:cNvSpPr>
            <a:spLocks noChangeArrowheads="1"/>
          </p:cNvSpPr>
          <p:nvPr/>
        </p:nvSpPr>
        <p:spPr bwMode="auto">
          <a:xfrm>
            <a:off x="4343400" y="3352800"/>
            <a:ext cx="762000" cy="6096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23" name="AutoShape 1115"/>
          <p:cNvSpPr>
            <a:spLocks noChangeArrowheads="1"/>
          </p:cNvSpPr>
          <p:nvPr/>
        </p:nvSpPr>
        <p:spPr bwMode="auto">
          <a:xfrm>
            <a:off x="3048000" y="5562600"/>
            <a:ext cx="1524000" cy="6096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24" name="Line 1116"/>
          <p:cNvSpPr>
            <a:spLocks noChangeShapeType="1"/>
          </p:cNvSpPr>
          <p:nvPr/>
        </p:nvSpPr>
        <p:spPr bwMode="auto">
          <a:xfrm>
            <a:off x="2514600" y="1828800"/>
            <a:ext cx="8382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125" name="Object 1117"/>
          <p:cNvGraphicFramePr>
            <a:graphicFrameLocks noChangeAspect="1"/>
          </p:cNvGraphicFramePr>
          <p:nvPr/>
        </p:nvGraphicFramePr>
        <p:xfrm>
          <a:off x="2514600" y="1295400"/>
          <a:ext cx="908050" cy="334963"/>
        </p:xfrm>
        <a:graphic>
          <a:graphicData uri="http://schemas.openxmlformats.org/presentationml/2006/ole">
            <p:oleObj spid="_x0000_s44125" name="Equation" r:id="rId14" imgW="444240" imgH="164880" progId="Equation.3">
              <p:embed/>
            </p:oleObj>
          </a:graphicData>
        </a:graphic>
      </p:graphicFrame>
      <p:sp>
        <p:nvSpPr>
          <p:cNvPr id="44126" name="Line 1118"/>
          <p:cNvSpPr>
            <a:spLocks noChangeShapeType="1"/>
          </p:cNvSpPr>
          <p:nvPr/>
        </p:nvSpPr>
        <p:spPr bwMode="auto">
          <a:xfrm>
            <a:off x="2514600" y="5638800"/>
            <a:ext cx="8382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127" name="Object 1119"/>
          <p:cNvGraphicFramePr>
            <a:graphicFrameLocks noChangeAspect="1"/>
          </p:cNvGraphicFramePr>
          <p:nvPr/>
        </p:nvGraphicFramePr>
        <p:xfrm>
          <a:off x="2514600" y="5105400"/>
          <a:ext cx="908050" cy="334963"/>
        </p:xfrm>
        <a:graphic>
          <a:graphicData uri="http://schemas.openxmlformats.org/presentationml/2006/ole">
            <p:oleObj spid="_x0000_s44127" name="Equation" r:id="rId15" imgW="444240" imgH="164880" progId="Equation.3">
              <p:embed/>
            </p:oleObj>
          </a:graphicData>
        </a:graphic>
      </p:graphicFrame>
      <p:graphicFrame>
        <p:nvGraphicFramePr>
          <p:cNvPr id="44131" name="Object 1123"/>
          <p:cNvGraphicFramePr>
            <a:graphicFrameLocks noChangeAspect="1"/>
          </p:cNvGraphicFramePr>
          <p:nvPr/>
        </p:nvGraphicFramePr>
        <p:xfrm>
          <a:off x="762000" y="685800"/>
          <a:ext cx="603250" cy="419100"/>
        </p:xfrm>
        <a:graphic>
          <a:graphicData uri="http://schemas.openxmlformats.org/presentationml/2006/ole">
            <p:oleObj spid="_x0000_s44131" name="Equation" r:id="rId16" imgW="291960" imgH="203040" progId="Equation.3">
              <p:embed/>
            </p:oleObj>
          </a:graphicData>
        </a:graphic>
      </p:graphicFrame>
      <p:graphicFrame>
        <p:nvGraphicFramePr>
          <p:cNvPr id="44133" name="Object 1125"/>
          <p:cNvGraphicFramePr>
            <a:graphicFrameLocks noChangeAspect="1"/>
          </p:cNvGraphicFramePr>
          <p:nvPr/>
        </p:nvGraphicFramePr>
        <p:xfrm>
          <a:off x="5029200" y="2743200"/>
          <a:ext cx="2362200" cy="415925"/>
        </p:xfrm>
        <a:graphic>
          <a:graphicData uri="http://schemas.openxmlformats.org/presentationml/2006/ole">
            <p:oleObj spid="_x0000_s44133" name="Equation" r:id="rId17" imgW="1295280" imgH="228600" progId="Equation.3">
              <p:embed/>
            </p:oleObj>
          </a:graphicData>
        </a:graphic>
      </p:graphicFrame>
      <p:graphicFrame>
        <p:nvGraphicFramePr>
          <p:cNvPr id="44134" name="Object 1126"/>
          <p:cNvGraphicFramePr>
            <a:graphicFrameLocks noChangeAspect="1"/>
          </p:cNvGraphicFramePr>
          <p:nvPr/>
        </p:nvGraphicFramePr>
        <p:xfrm>
          <a:off x="533400" y="4572000"/>
          <a:ext cx="1371600" cy="350838"/>
        </p:xfrm>
        <a:graphic>
          <a:graphicData uri="http://schemas.openxmlformats.org/presentationml/2006/ole">
            <p:oleObj spid="_x0000_s44134" name="Equation" r:id="rId18" imgW="787320" imgH="203040" progId="Equation.3">
              <p:embed/>
            </p:oleObj>
          </a:graphicData>
        </a:graphic>
      </p:graphicFrame>
      <p:graphicFrame>
        <p:nvGraphicFramePr>
          <p:cNvPr id="44138" name="Object 1130"/>
          <p:cNvGraphicFramePr>
            <a:graphicFrameLocks/>
          </p:cNvGraphicFramePr>
          <p:nvPr/>
        </p:nvGraphicFramePr>
        <p:xfrm>
          <a:off x="7102475" y="4054475"/>
          <a:ext cx="350838" cy="288925"/>
        </p:xfrm>
        <a:graphic>
          <a:graphicData uri="http://schemas.openxmlformats.org/presentationml/2006/ole">
            <p:oleObj spid="_x0000_s44138" name="Equation" r:id="rId19" imgW="215640" imgH="177480" progId="Equation.3">
              <p:embed/>
            </p:oleObj>
          </a:graphicData>
        </a:graphic>
      </p:graphicFrame>
      <p:graphicFrame>
        <p:nvGraphicFramePr>
          <p:cNvPr id="44139" name="Object 1131"/>
          <p:cNvGraphicFramePr>
            <a:graphicFrameLocks/>
          </p:cNvGraphicFramePr>
          <p:nvPr/>
        </p:nvGraphicFramePr>
        <p:xfrm>
          <a:off x="3521075" y="4084638"/>
          <a:ext cx="542925" cy="288925"/>
        </p:xfrm>
        <a:graphic>
          <a:graphicData uri="http://schemas.openxmlformats.org/presentationml/2006/ole">
            <p:oleObj spid="_x0000_s44139" name="Equation" r:id="rId20" imgW="330120" imgH="177480" progId="Equation.3">
              <p:embed/>
            </p:oleObj>
          </a:graphicData>
        </a:graphic>
      </p:graphicFrame>
      <p:graphicFrame>
        <p:nvGraphicFramePr>
          <p:cNvPr id="44140" name="Object 1132"/>
          <p:cNvGraphicFramePr>
            <a:graphicFrameLocks/>
          </p:cNvGraphicFramePr>
          <p:nvPr/>
        </p:nvGraphicFramePr>
        <p:xfrm>
          <a:off x="7712075" y="4054475"/>
          <a:ext cx="231775" cy="214313"/>
        </p:xfrm>
        <a:graphic>
          <a:graphicData uri="http://schemas.openxmlformats.org/presentationml/2006/ole">
            <p:oleObj spid="_x0000_s44140" name="Equation" r:id="rId21" imgW="152280" imgH="139680" progId="Equation.3">
              <p:embed/>
            </p:oleObj>
          </a:graphicData>
        </a:graphic>
      </p:graphicFrame>
      <p:graphicFrame>
        <p:nvGraphicFramePr>
          <p:cNvPr id="44141" name="Object 1133"/>
          <p:cNvGraphicFramePr>
            <a:graphicFrameLocks/>
          </p:cNvGraphicFramePr>
          <p:nvPr/>
        </p:nvGraphicFramePr>
        <p:xfrm>
          <a:off x="6324600" y="4114800"/>
          <a:ext cx="228600" cy="228600"/>
        </p:xfrm>
        <a:graphic>
          <a:graphicData uri="http://schemas.openxmlformats.org/presentationml/2006/ole">
            <p:oleObj spid="_x0000_s44141" name="Equation" r:id="rId22" imgW="139680" imgH="139680" progId="Equation.3">
              <p:embed/>
            </p:oleObj>
          </a:graphicData>
        </a:graphic>
      </p:graphicFrame>
      <p:graphicFrame>
        <p:nvGraphicFramePr>
          <p:cNvPr id="44142" name="Object 1134"/>
          <p:cNvGraphicFramePr>
            <a:graphicFrameLocks/>
          </p:cNvGraphicFramePr>
          <p:nvPr/>
        </p:nvGraphicFramePr>
        <p:xfrm>
          <a:off x="4495800" y="4114800"/>
          <a:ext cx="415925" cy="228600"/>
        </p:xfrm>
        <a:graphic>
          <a:graphicData uri="http://schemas.openxmlformats.org/presentationml/2006/ole">
            <p:oleObj spid="_x0000_s44142" name="Equation" r:id="rId23" imgW="253800" imgH="139680" progId="Equation.3">
              <p:embed/>
            </p:oleObj>
          </a:graphicData>
        </a:graphic>
      </p:graphicFrame>
      <p:graphicFrame>
        <p:nvGraphicFramePr>
          <p:cNvPr id="44143" name="Object 1135"/>
          <p:cNvGraphicFramePr>
            <a:graphicFrameLocks noChangeAspect="1"/>
          </p:cNvGraphicFramePr>
          <p:nvPr/>
        </p:nvGraphicFramePr>
        <p:xfrm>
          <a:off x="5562600" y="4953000"/>
          <a:ext cx="873125" cy="495300"/>
        </p:xfrm>
        <a:graphic>
          <a:graphicData uri="http://schemas.openxmlformats.org/presentationml/2006/ole">
            <p:oleObj spid="_x0000_s44143" name="Equation" r:id="rId24" imgW="355320" imgH="203040" progId="Equation.3">
              <p:embed/>
            </p:oleObj>
          </a:graphicData>
        </a:graphic>
      </p:graphicFrame>
      <p:sp>
        <p:nvSpPr>
          <p:cNvPr id="44144" name="Line 1136"/>
          <p:cNvSpPr>
            <a:spLocks noChangeShapeType="1"/>
          </p:cNvSpPr>
          <p:nvPr/>
        </p:nvSpPr>
        <p:spPr bwMode="auto">
          <a:xfrm flipH="1">
            <a:off x="3886200" y="4419600"/>
            <a:ext cx="990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019800" y="18288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V="1">
            <a:off x="6934200" y="1066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459538" y="709613"/>
          <a:ext cx="719137" cy="369887"/>
        </p:xfrm>
        <a:graphic>
          <a:graphicData uri="http://schemas.openxmlformats.org/presentationml/2006/ole">
            <p:oleObj spid="_x0000_s31748" name="Equation" r:id="rId3" imgW="393480" imgH="20304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7970838" y="1833563"/>
          <a:ext cx="279400" cy="255587"/>
        </p:xfrm>
        <a:graphic>
          <a:graphicData uri="http://schemas.openxmlformats.org/presentationml/2006/ole">
            <p:oleObj spid="_x0000_s31749" name="Equation" r:id="rId4" imgW="152280" imgH="139680" progId="Equation.3">
              <p:embed/>
            </p:oleObj>
          </a:graphicData>
        </a:graphic>
      </p:graphicFrame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7772400" y="1752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6096000" y="1752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5181600" y="4343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6934200" y="3581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6494463" y="3224213"/>
          <a:ext cx="649287" cy="371475"/>
        </p:xfrm>
        <a:graphic>
          <a:graphicData uri="http://schemas.openxmlformats.org/presentationml/2006/ole">
            <p:oleObj spid="_x0000_s31755" name="Equation" r:id="rId5" imgW="355320" imgH="20304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8512175" y="4511675"/>
          <a:ext cx="279400" cy="258763"/>
        </p:xfrm>
        <a:graphic>
          <a:graphicData uri="http://schemas.openxmlformats.org/presentationml/2006/ole">
            <p:oleObj spid="_x0000_s31756" name="Equation" r:id="rId6" imgW="152280" imgH="139680" progId="Equation.3">
              <p:embed/>
            </p:oleObj>
          </a:graphicData>
        </a:graphic>
      </p:graphicFrame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7772400" y="4267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096000" y="4267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248400" y="1219200"/>
            <a:ext cx="1371600" cy="609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239000" y="1752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629400" y="1752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7086600" y="1828800"/>
          <a:ext cx="279400" cy="577850"/>
        </p:xfrm>
        <a:graphic>
          <a:graphicData uri="http://schemas.openxmlformats.org/presentationml/2006/ole">
            <p:oleObj spid="_x0000_s31762" name="Equation" r:id="rId7" imgW="190440" imgH="393480" progId="Equation.3">
              <p:embed/>
            </p:oleObj>
          </a:graphicData>
        </a:graphic>
      </p:graphicFrame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7620000" y="1905000"/>
          <a:ext cx="304800" cy="304800"/>
        </p:xfrm>
        <a:graphic>
          <a:graphicData uri="http://schemas.openxmlformats.org/presentationml/2006/ole">
            <p:oleObj spid="_x0000_s31763" name="Equation" r:id="rId8" imgW="139680" imgH="139680" progId="Equation.3">
              <p:embed/>
            </p:oleObj>
          </a:graphicData>
        </a:graphic>
      </p:graphicFrame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5562600" y="3733800"/>
            <a:ext cx="2819400" cy="609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>
            <a:off x="7239000" y="1524000"/>
            <a:ext cx="381000" cy="304800"/>
          </a:xfrm>
          <a:prstGeom prst="rtTriangl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 flipH="1">
            <a:off x="6248400" y="1524000"/>
            <a:ext cx="381000" cy="304800"/>
          </a:xfrm>
          <a:prstGeom prst="rtTriangl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7772400" y="4114800"/>
            <a:ext cx="609600" cy="228600"/>
          </a:xfrm>
          <a:prstGeom prst="rtTriangl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AutoShape 24"/>
          <p:cNvSpPr>
            <a:spLocks noChangeArrowheads="1"/>
          </p:cNvSpPr>
          <p:nvPr/>
        </p:nvSpPr>
        <p:spPr bwMode="auto">
          <a:xfrm flipH="1">
            <a:off x="5486400" y="4114800"/>
            <a:ext cx="609600" cy="228600"/>
          </a:xfrm>
          <a:prstGeom prst="rtTriangl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AutoShape 25"/>
          <p:cNvSpPr>
            <a:spLocks noChangeArrowheads="1"/>
          </p:cNvSpPr>
          <p:nvPr/>
        </p:nvSpPr>
        <p:spPr bwMode="auto">
          <a:xfrm flipH="1">
            <a:off x="7162800" y="4114800"/>
            <a:ext cx="609600" cy="228600"/>
          </a:xfrm>
          <a:prstGeom prst="rtTriangl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V="1">
            <a:off x="7162800" y="37338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6096000" y="4114800"/>
            <a:ext cx="609600" cy="228600"/>
          </a:xfrm>
          <a:prstGeom prst="rtTriangl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H="1" flipV="1">
            <a:off x="5334000" y="3733800"/>
            <a:ext cx="129540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74" name="Object 30"/>
          <p:cNvGraphicFramePr>
            <a:graphicFrameLocks noChangeAspect="1"/>
          </p:cNvGraphicFramePr>
          <p:nvPr/>
        </p:nvGraphicFramePr>
        <p:xfrm>
          <a:off x="7696200" y="4419600"/>
          <a:ext cx="304800" cy="304800"/>
        </p:xfrm>
        <a:graphic>
          <a:graphicData uri="http://schemas.openxmlformats.org/presentationml/2006/ole">
            <p:oleObj spid="_x0000_s31774" name="Equation" r:id="rId9" imgW="139680" imgH="139680" progId="Equation.3">
              <p:embed/>
            </p:oleObj>
          </a:graphicData>
        </a:graphic>
      </p:graphicFrame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7239000" y="2438400"/>
            <a:ext cx="4572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7315200" y="1752600"/>
            <a:ext cx="60960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7" name="Freeform 33"/>
          <p:cNvSpPr>
            <a:spLocks/>
          </p:cNvSpPr>
          <p:nvPr/>
        </p:nvSpPr>
        <p:spPr bwMode="auto">
          <a:xfrm>
            <a:off x="7480300" y="4267200"/>
            <a:ext cx="685800" cy="5334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424" y="144"/>
              </a:cxn>
              <a:cxn ang="0">
                <a:pos x="328" y="288"/>
              </a:cxn>
              <a:cxn ang="0">
                <a:pos x="40" y="288"/>
              </a:cxn>
              <a:cxn ang="0">
                <a:pos x="88" y="0"/>
              </a:cxn>
            </a:cxnLst>
            <a:rect l="0" t="0" r="r" b="b"/>
            <a:pathLst>
              <a:path w="432" h="336">
                <a:moveTo>
                  <a:pt x="376" y="0"/>
                </a:moveTo>
                <a:cubicBezTo>
                  <a:pt x="404" y="48"/>
                  <a:pt x="432" y="96"/>
                  <a:pt x="424" y="144"/>
                </a:cubicBezTo>
                <a:cubicBezTo>
                  <a:pt x="416" y="192"/>
                  <a:pt x="392" y="264"/>
                  <a:pt x="328" y="288"/>
                </a:cubicBezTo>
                <a:cubicBezTo>
                  <a:pt x="264" y="312"/>
                  <a:pt x="80" y="336"/>
                  <a:pt x="40" y="288"/>
                </a:cubicBezTo>
                <a:cubicBezTo>
                  <a:pt x="0" y="240"/>
                  <a:pt x="44" y="120"/>
                  <a:pt x="8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7086600" y="4800600"/>
            <a:ext cx="1371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aliased back</a:t>
            </a:r>
            <a:endParaRPr lang="en-US" i="1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609600" y="19050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V="1">
            <a:off x="1524000" y="1143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81" name="Object 37"/>
          <p:cNvGraphicFramePr>
            <a:graphicFrameLocks noChangeAspect="1"/>
          </p:cNvGraphicFramePr>
          <p:nvPr/>
        </p:nvGraphicFramePr>
        <p:xfrm>
          <a:off x="1049338" y="785813"/>
          <a:ext cx="719137" cy="369887"/>
        </p:xfrm>
        <a:graphic>
          <a:graphicData uri="http://schemas.openxmlformats.org/presentationml/2006/ole">
            <p:oleObj spid="_x0000_s31781" name="Equation" r:id="rId10" imgW="393480" imgH="203040" progId="Equation.3">
              <p:embed/>
            </p:oleObj>
          </a:graphicData>
        </a:graphic>
      </p:graphicFrame>
      <p:graphicFrame>
        <p:nvGraphicFramePr>
          <p:cNvPr id="31782" name="Object 38"/>
          <p:cNvGraphicFramePr>
            <a:graphicFrameLocks noChangeAspect="1"/>
          </p:cNvGraphicFramePr>
          <p:nvPr/>
        </p:nvGraphicFramePr>
        <p:xfrm>
          <a:off x="2560638" y="1909763"/>
          <a:ext cx="279400" cy="255587"/>
        </p:xfrm>
        <a:graphic>
          <a:graphicData uri="http://schemas.openxmlformats.org/presentationml/2006/ole">
            <p:oleObj spid="_x0000_s31782" name="Equation" r:id="rId11" imgW="152280" imgH="139680" progId="Equation.3">
              <p:embed/>
            </p:oleObj>
          </a:graphicData>
        </a:graphic>
      </p:graphicFrame>
      <p:sp>
        <p:nvSpPr>
          <p:cNvPr id="31783" name="Line 39"/>
          <p:cNvSpPr>
            <a:spLocks noChangeShapeType="1"/>
          </p:cNvSpPr>
          <p:nvPr/>
        </p:nvSpPr>
        <p:spPr bwMode="auto">
          <a:xfrm>
            <a:off x="2362200" y="182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685800" y="182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5" name="AutoShape 41"/>
          <p:cNvSpPr>
            <a:spLocks noChangeArrowheads="1"/>
          </p:cNvSpPr>
          <p:nvPr/>
        </p:nvSpPr>
        <p:spPr bwMode="auto">
          <a:xfrm>
            <a:off x="1295400" y="1295400"/>
            <a:ext cx="457200" cy="609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1828800" y="182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>
            <a:off x="1219200" y="1828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88" name="Object 44"/>
          <p:cNvGraphicFramePr>
            <a:graphicFrameLocks noChangeAspect="1"/>
          </p:cNvGraphicFramePr>
          <p:nvPr/>
        </p:nvGraphicFramePr>
        <p:xfrm>
          <a:off x="1676400" y="1905000"/>
          <a:ext cx="279400" cy="577850"/>
        </p:xfrm>
        <a:graphic>
          <a:graphicData uri="http://schemas.openxmlformats.org/presentationml/2006/ole">
            <p:oleObj spid="_x0000_s31788" name="Equation" r:id="rId12" imgW="190440" imgH="393480" progId="Equation.3">
              <p:embed/>
            </p:oleObj>
          </a:graphicData>
        </a:graphic>
      </p:graphicFrame>
      <p:graphicFrame>
        <p:nvGraphicFramePr>
          <p:cNvPr id="31789" name="Object 45"/>
          <p:cNvGraphicFramePr>
            <a:graphicFrameLocks noChangeAspect="1"/>
          </p:cNvGraphicFramePr>
          <p:nvPr/>
        </p:nvGraphicFramePr>
        <p:xfrm>
          <a:off x="2209800" y="1981200"/>
          <a:ext cx="304800" cy="304800"/>
        </p:xfrm>
        <a:graphic>
          <a:graphicData uri="http://schemas.openxmlformats.org/presentationml/2006/ole">
            <p:oleObj spid="_x0000_s31789" name="Equation" r:id="rId13" imgW="139680" imgH="139680" progId="Equation.3">
              <p:embed/>
            </p:oleObj>
          </a:graphicData>
        </a:graphic>
      </p:graphicFrame>
      <p:sp>
        <p:nvSpPr>
          <p:cNvPr id="31792" name="Line 48"/>
          <p:cNvSpPr>
            <a:spLocks noChangeShapeType="1"/>
          </p:cNvSpPr>
          <p:nvPr/>
        </p:nvSpPr>
        <p:spPr bwMode="auto">
          <a:xfrm>
            <a:off x="609600" y="4343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93" name="Line 49"/>
          <p:cNvSpPr>
            <a:spLocks noChangeShapeType="1"/>
          </p:cNvSpPr>
          <p:nvPr/>
        </p:nvSpPr>
        <p:spPr bwMode="auto">
          <a:xfrm flipV="1">
            <a:off x="1524000" y="3581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94" name="Object 50"/>
          <p:cNvGraphicFramePr>
            <a:graphicFrameLocks noChangeAspect="1"/>
          </p:cNvGraphicFramePr>
          <p:nvPr/>
        </p:nvGraphicFramePr>
        <p:xfrm>
          <a:off x="1084263" y="3224213"/>
          <a:ext cx="649287" cy="371475"/>
        </p:xfrm>
        <a:graphic>
          <a:graphicData uri="http://schemas.openxmlformats.org/presentationml/2006/ole">
            <p:oleObj spid="_x0000_s31794" name="Equation" r:id="rId14" imgW="355320" imgH="203040" progId="Equation.3">
              <p:embed/>
            </p:oleObj>
          </a:graphicData>
        </a:graphic>
      </p:graphicFrame>
      <p:graphicFrame>
        <p:nvGraphicFramePr>
          <p:cNvPr id="31795" name="Object 51"/>
          <p:cNvGraphicFramePr>
            <a:graphicFrameLocks noChangeAspect="1"/>
          </p:cNvGraphicFramePr>
          <p:nvPr/>
        </p:nvGraphicFramePr>
        <p:xfrm>
          <a:off x="2560638" y="4348163"/>
          <a:ext cx="279400" cy="255587"/>
        </p:xfrm>
        <a:graphic>
          <a:graphicData uri="http://schemas.openxmlformats.org/presentationml/2006/ole">
            <p:oleObj spid="_x0000_s31795" name="Equation" r:id="rId15" imgW="152280" imgH="139680" progId="Equation.3">
              <p:embed/>
            </p:oleObj>
          </a:graphicData>
        </a:graphic>
      </p:graphicFrame>
      <p:sp>
        <p:nvSpPr>
          <p:cNvPr id="31796" name="Line 52"/>
          <p:cNvSpPr>
            <a:spLocks noChangeShapeType="1"/>
          </p:cNvSpPr>
          <p:nvPr/>
        </p:nvSpPr>
        <p:spPr bwMode="auto">
          <a:xfrm>
            <a:off x="2362200" y="4267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97" name="Line 53"/>
          <p:cNvSpPr>
            <a:spLocks noChangeShapeType="1"/>
          </p:cNvSpPr>
          <p:nvPr/>
        </p:nvSpPr>
        <p:spPr bwMode="auto">
          <a:xfrm>
            <a:off x="685800" y="4267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98" name="AutoShape 54"/>
          <p:cNvSpPr>
            <a:spLocks noChangeArrowheads="1"/>
          </p:cNvSpPr>
          <p:nvPr/>
        </p:nvSpPr>
        <p:spPr bwMode="auto">
          <a:xfrm>
            <a:off x="838200" y="3733800"/>
            <a:ext cx="1371600" cy="609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802" name="Object 58"/>
          <p:cNvGraphicFramePr>
            <a:graphicFrameLocks noChangeAspect="1"/>
          </p:cNvGraphicFramePr>
          <p:nvPr/>
        </p:nvGraphicFramePr>
        <p:xfrm>
          <a:off x="2209800" y="4419600"/>
          <a:ext cx="304800" cy="304800"/>
        </p:xfrm>
        <a:graphic>
          <a:graphicData uri="http://schemas.openxmlformats.org/presentationml/2006/ole">
            <p:oleObj spid="_x0000_s31802" name="Equation" r:id="rId16" imgW="139680" imgH="139680" progId="Equation.3">
              <p:embed/>
            </p:oleObj>
          </a:graphicData>
        </a:graphic>
      </p:graphicFrame>
      <p:sp>
        <p:nvSpPr>
          <p:cNvPr id="31803" name="Line 59"/>
          <p:cNvSpPr>
            <a:spLocks noChangeShapeType="1"/>
          </p:cNvSpPr>
          <p:nvPr/>
        </p:nvSpPr>
        <p:spPr bwMode="auto">
          <a:xfrm>
            <a:off x="1905000" y="2438400"/>
            <a:ext cx="3810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1676400" y="4800600"/>
            <a:ext cx="1371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no aliasing!</a:t>
            </a:r>
            <a:endParaRPr lang="en-US" i="1"/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>
            <a:off x="3962400" y="1981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3505200" y="2667000"/>
            <a:ext cx="914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>
            <a:off x="3962400" y="3352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808" name="Object 64"/>
          <p:cNvGraphicFramePr>
            <a:graphicFrameLocks noChangeAspect="1"/>
          </p:cNvGraphicFramePr>
          <p:nvPr/>
        </p:nvGraphicFramePr>
        <p:xfrm>
          <a:off x="3657600" y="2819400"/>
          <a:ext cx="603250" cy="419100"/>
        </p:xfrm>
        <a:graphic>
          <a:graphicData uri="http://schemas.openxmlformats.org/presentationml/2006/ole">
            <p:oleObj spid="_x0000_s31808" name="Equation" r:id="rId17" imgW="291960" imgH="203040" progId="Equation.3">
              <p:embed/>
            </p:oleObj>
          </a:graphicData>
        </a:graphic>
      </p:graphicFrame>
      <p:sp>
        <p:nvSpPr>
          <p:cNvPr id="31811" name="Line 67"/>
          <p:cNvSpPr>
            <a:spLocks noChangeShapeType="1"/>
          </p:cNvSpPr>
          <p:nvPr/>
        </p:nvSpPr>
        <p:spPr bwMode="auto">
          <a:xfrm flipV="1">
            <a:off x="2514600" y="3810000"/>
            <a:ext cx="609600" cy="533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 flipH="1" flipV="1">
            <a:off x="228600" y="3962400"/>
            <a:ext cx="381000" cy="381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813" name="Object 69"/>
          <p:cNvGraphicFramePr>
            <a:graphicFrameLocks noChangeAspect="1"/>
          </p:cNvGraphicFramePr>
          <p:nvPr/>
        </p:nvGraphicFramePr>
        <p:xfrm>
          <a:off x="3733800" y="1447800"/>
          <a:ext cx="533400" cy="355600"/>
        </p:xfrm>
        <a:graphic>
          <a:graphicData uri="http://schemas.openxmlformats.org/presentationml/2006/ole">
            <p:oleObj spid="_x0000_s31813" name="Equation" r:id="rId18" imgW="304560" imgH="203040" progId="Equation.DSMT4">
              <p:embed/>
            </p:oleObj>
          </a:graphicData>
        </a:graphic>
      </p:graphicFrame>
      <p:graphicFrame>
        <p:nvGraphicFramePr>
          <p:cNvPr id="31814" name="Object 70"/>
          <p:cNvGraphicFramePr>
            <a:graphicFrameLocks noChangeAspect="1"/>
          </p:cNvGraphicFramePr>
          <p:nvPr/>
        </p:nvGraphicFramePr>
        <p:xfrm>
          <a:off x="3722688" y="4114800"/>
          <a:ext cx="555625" cy="355600"/>
        </p:xfrm>
        <a:graphic>
          <a:graphicData uri="http://schemas.openxmlformats.org/presentationml/2006/ole">
            <p:oleObj spid="_x0000_s31814" name="Equation" r:id="rId19" imgW="317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06750" y="2368550"/>
            <a:ext cx="11303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752600" y="2743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343400" y="2743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2544763" y="3276600"/>
            <a:ext cx="2713037" cy="1173163"/>
            <a:chOff x="1603" y="2064"/>
            <a:chExt cx="1709" cy="739"/>
          </a:xfrm>
        </p:grpSpPr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2400" y="206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1603" y="2212"/>
              <a:ext cx="1709" cy="591"/>
              <a:chOff x="1603" y="2212"/>
              <a:chExt cx="1709" cy="591"/>
            </a:xfrm>
          </p:grpSpPr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>
                <a:off x="1680" y="2400"/>
                <a:ext cx="16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2164" y="2212"/>
                <a:ext cx="472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76" name="Object 8"/>
              <p:cNvGraphicFramePr>
                <a:graphicFrameLocks/>
              </p:cNvGraphicFramePr>
              <p:nvPr/>
            </p:nvGraphicFramePr>
            <p:xfrm>
              <a:off x="2577" y="2465"/>
              <a:ext cx="150" cy="319"/>
            </p:xfrm>
            <a:graphic>
              <a:graphicData uri="http://schemas.openxmlformats.org/presentationml/2006/ole">
                <p:oleObj spid="_x0000_s7176" name="Equation" r:id="rId3" imgW="190440" imgH="393480" progId="Equation.3">
                  <p:embed/>
                </p:oleObj>
              </a:graphicData>
            </a:graphic>
          </p:graphicFrame>
          <p:graphicFrame>
            <p:nvGraphicFramePr>
              <p:cNvPr id="7177" name="Object 9"/>
              <p:cNvGraphicFramePr>
                <a:graphicFrameLocks/>
              </p:cNvGraphicFramePr>
              <p:nvPr/>
            </p:nvGraphicFramePr>
            <p:xfrm>
              <a:off x="1956" y="2465"/>
              <a:ext cx="252" cy="338"/>
            </p:xfrm>
            <a:graphic>
              <a:graphicData uri="http://schemas.openxmlformats.org/presentationml/2006/ole">
                <p:oleObj spid="_x0000_s7177" name="Equation" r:id="rId4" imgW="304560" imgH="393480" progId="Equation.3">
                  <p:embed/>
                </p:oleObj>
              </a:graphicData>
            </a:graphic>
          </p:graphicFrame>
          <p:graphicFrame>
            <p:nvGraphicFramePr>
              <p:cNvPr id="7178" name="Object 10"/>
              <p:cNvGraphicFramePr>
                <a:graphicFrameLocks/>
              </p:cNvGraphicFramePr>
              <p:nvPr/>
            </p:nvGraphicFramePr>
            <p:xfrm>
              <a:off x="2977" y="2497"/>
              <a:ext cx="191" cy="191"/>
            </p:xfrm>
            <a:graphic>
              <a:graphicData uri="http://schemas.openxmlformats.org/presentationml/2006/ole">
                <p:oleObj spid="_x0000_s7178" name="Equation" r:id="rId5" imgW="139680" imgH="139680" progId="Equation.3">
                  <p:embed/>
                </p:oleObj>
              </a:graphicData>
            </a:graphic>
          </p:graphicFrame>
          <p:graphicFrame>
            <p:nvGraphicFramePr>
              <p:cNvPr id="7179" name="Object 11"/>
              <p:cNvGraphicFramePr>
                <a:graphicFrameLocks/>
              </p:cNvGraphicFramePr>
              <p:nvPr/>
            </p:nvGraphicFramePr>
            <p:xfrm>
              <a:off x="1603" y="2497"/>
              <a:ext cx="341" cy="185"/>
            </p:xfrm>
            <a:graphic>
              <a:graphicData uri="http://schemas.openxmlformats.org/presentationml/2006/ole">
                <p:oleObj spid="_x0000_s7179" name="Equation" r:id="rId6" imgW="253800" imgH="139680" progId="Equation.3">
                  <p:embed/>
                </p:oleObj>
              </a:graphicData>
            </a:graphic>
          </p:graphicFrame>
          <p:sp>
            <p:nvSpPr>
              <p:cNvPr id="7180" name="Line 12"/>
              <p:cNvSpPr>
                <a:spLocks noChangeShapeType="1"/>
              </p:cNvSpPr>
              <p:nvPr/>
            </p:nvSpPr>
            <p:spPr bwMode="auto">
              <a:xfrm flipV="1">
                <a:off x="1824" y="230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1" name="Line 13"/>
              <p:cNvSpPr>
                <a:spLocks noChangeShapeType="1"/>
              </p:cNvSpPr>
              <p:nvPr/>
            </p:nvSpPr>
            <p:spPr bwMode="auto">
              <a:xfrm flipV="1">
                <a:off x="3024" y="230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00400" y="23622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en-US" i="1"/>
              <a:t>LPF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959350" y="2368550"/>
            <a:ext cx="12065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5257800" y="251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486400" y="2514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D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172200" y="2743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1524000" y="990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304800" y="1676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990600" y="1295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1524000" y="1295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3" name="Object 25"/>
          <p:cNvGraphicFramePr>
            <a:graphicFrameLocks/>
          </p:cNvGraphicFramePr>
          <p:nvPr/>
        </p:nvGraphicFramePr>
        <p:xfrm>
          <a:off x="1728788" y="1855788"/>
          <a:ext cx="238125" cy="506412"/>
        </p:xfrm>
        <a:graphic>
          <a:graphicData uri="http://schemas.openxmlformats.org/presentationml/2006/ole">
            <p:oleObj spid="_x0000_s7193" name="Equation" r:id="rId7" imgW="190440" imgH="393480" progId="Equation.3">
              <p:embed/>
            </p:oleObj>
          </a:graphicData>
        </a:graphic>
      </p:graphicFrame>
      <p:graphicFrame>
        <p:nvGraphicFramePr>
          <p:cNvPr id="7194" name="Object 26"/>
          <p:cNvGraphicFramePr>
            <a:graphicFrameLocks/>
          </p:cNvGraphicFramePr>
          <p:nvPr/>
        </p:nvGraphicFramePr>
        <p:xfrm>
          <a:off x="895350" y="1855788"/>
          <a:ext cx="371475" cy="496887"/>
        </p:xfrm>
        <a:graphic>
          <a:graphicData uri="http://schemas.openxmlformats.org/presentationml/2006/ole">
            <p:oleObj spid="_x0000_s7194" name="Equation" r:id="rId8" imgW="304560" imgH="393480" progId="Equation.3">
              <p:embed/>
            </p:oleObj>
          </a:graphicData>
        </a:graphic>
      </p:graphicFrame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219200" y="1524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1828800" y="1524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7" name="Object 29"/>
          <p:cNvGraphicFramePr>
            <a:graphicFrameLocks/>
          </p:cNvGraphicFramePr>
          <p:nvPr/>
        </p:nvGraphicFramePr>
        <p:xfrm>
          <a:off x="2439988" y="1830388"/>
          <a:ext cx="303212" cy="303212"/>
        </p:xfrm>
        <a:graphic>
          <a:graphicData uri="http://schemas.openxmlformats.org/presentationml/2006/ole">
            <p:oleObj spid="_x0000_s7197" name="Equation" r:id="rId9" imgW="139680" imgH="139680" progId="Equation.3">
              <p:embed/>
            </p:oleObj>
          </a:graphicData>
        </a:graphic>
      </p:graphicFrame>
      <p:graphicFrame>
        <p:nvGraphicFramePr>
          <p:cNvPr id="7198" name="Object 30"/>
          <p:cNvGraphicFramePr>
            <a:graphicFrameLocks/>
          </p:cNvGraphicFramePr>
          <p:nvPr/>
        </p:nvGraphicFramePr>
        <p:xfrm>
          <a:off x="228600" y="1830388"/>
          <a:ext cx="541338" cy="293687"/>
        </p:xfrm>
        <a:graphic>
          <a:graphicData uri="http://schemas.openxmlformats.org/presentationml/2006/ole">
            <p:oleObj spid="_x0000_s7198" name="Equation" r:id="rId10" imgW="253800" imgH="139680" progId="Equation.3">
              <p:embed/>
            </p:oleObj>
          </a:graphicData>
        </a:graphic>
      </p:graphicFrame>
      <p:graphicFrame>
        <p:nvGraphicFramePr>
          <p:cNvPr id="7199" name="Object 31"/>
          <p:cNvGraphicFramePr>
            <a:graphicFrameLocks/>
          </p:cNvGraphicFramePr>
          <p:nvPr/>
        </p:nvGraphicFramePr>
        <p:xfrm>
          <a:off x="3024188" y="1722438"/>
          <a:ext cx="312737" cy="334962"/>
        </p:xfrm>
        <a:graphic>
          <a:graphicData uri="http://schemas.openxmlformats.org/presentationml/2006/ole">
            <p:oleObj spid="_x0000_s7199" name="Equation" r:id="rId11" imgW="190440" imgH="203040" progId="Equation.3">
              <p:embed/>
            </p:oleObj>
          </a:graphicData>
        </a:graphic>
      </p:graphicFrame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6172200" y="16764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7543800" y="83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02" name="Object 34"/>
          <p:cNvGraphicFramePr>
            <a:graphicFrameLocks/>
          </p:cNvGraphicFramePr>
          <p:nvPr/>
        </p:nvGraphicFramePr>
        <p:xfrm>
          <a:off x="8307388" y="1754188"/>
          <a:ext cx="303212" cy="303212"/>
        </p:xfrm>
        <a:graphic>
          <a:graphicData uri="http://schemas.openxmlformats.org/presentationml/2006/ole">
            <p:oleObj spid="_x0000_s7202" name="Equation" r:id="rId12" imgW="139680" imgH="139680" progId="Equation.3">
              <p:embed/>
            </p:oleObj>
          </a:graphicData>
        </a:graphic>
      </p:graphicFrame>
      <p:graphicFrame>
        <p:nvGraphicFramePr>
          <p:cNvPr id="7203" name="Object 35"/>
          <p:cNvGraphicFramePr>
            <a:graphicFrameLocks/>
          </p:cNvGraphicFramePr>
          <p:nvPr/>
        </p:nvGraphicFramePr>
        <p:xfrm>
          <a:off x="6172200" y="1754188"/>
          <a:ext cx="541338" cy="293687"/>
        </p:xfrm>
        <a:graphic>
          <a:graphicData uri="http://schemas.openxmlformats.org/presentationml/2006/ole">
            <p:oleObj spid="_x0000_s7203" name="Equation" r:id="rId13" imgW="253800" imgH="139680" progId="Equation.3">
              <p:embed/>
            </p:oleObj>
          </a:graphicData>
        </a:graphic>
      </p:graphicFrame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65532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6553200" y="12192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7543800" y="12192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85344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08" name="Object 40"/>
          <p:cNvGraphicFramePr>
            <a:graphicFrameLocks/>
          </p:cNvGraphicFramePr>
          <p:nvPr/>
        </p:nvGraphicFramePr>
        <p:xfrm>
          <a:off x="700088" y="808038"/>
          <a:ext cx="671512" cy="317500"/>
        </p:xfrm>
        <a:graphic>
          <a:graphicData uri="http://schemas.openxmlformats.org/presentationml/2006/ole">
            <p:oleObj spid="_x0000_s7208" name="Equation" r:id="rId14" imgW="419040" imgH="203040" progId="Equation.3">
              <p:embed/>
            </p:oleObj>
          </a:graphicData>
        </a:graphic>
      </p:graphicFrame>
      <p:graphicFrame>
        <p:nvGraphicFramePr>
          <p:cNvPr id="7209" name="Object 41"/>
          <p:cNvGraphicFramePr>
            <a:graphicFrameLocks/>
          </p:cNvGraphicFramePr>
          <p:nvPr/>
        </p:nvGraphicFramePr>
        <p:xfrm>
          <a:off x="6719888" y="795338"/>
          <a:ext cx="792162" cy="423862"/>
        </p:xfrm>
        <a:graphic>
          <a:graphicData uri="http://schemas.openxmlformats.org/presentationml/2006/ole">
            <p:oleObj spid="_x0000_s7209" name="Equation" r:id="rId15" imgW="419040" imgH="228600" progId="Equation.3">
              <p:embed/>
            </p:oleObj>
          </a:graphicData>
        </a:graphic>
      </p:graphicFrame>
      <p:graphicFrame>
        <p:nvGraphicFramePr>
          <p:cNvPr id="7210" name="Object 42"/>
          <p:cNvGraphicFramePr>
            <a:graphicFrameLocks/>
          </p:cNvGraphicFramePr>
          <p:nvPr/>
        </p:nvGraphicFramePr>
        <p:xfrm>
          <a:off x="8732838" y="1709738"/>
          <a:ext cx="439737" cy="500062"/>
        </p:xfrm>
        <a:graphic>
          <a:graphicData uri="http://schemas.openxmlformats.org/presentationml/2006/ole">
            <p:oleObj spid="_x0000_s7210" name="Equation" r:id="rId16" imgW="203040" imgH="228600" progId="Equation.3">
              <p:embed/>
            </p:oleObj>
          </a:graphicData>
        </a:graphic>
      </p:graphicFrame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304800" y="4724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We need to Low Pass Filter before the decimation.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" y="304800"/>
            <a:ext cx="899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UpSampling by a Factor I: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225550" y="1225550"/>
            <a:ext cx="9779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09600" y="152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209800" y="152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1447800" y="129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600200" y="129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I</a:t>
            </a:r>
          </a:p>
        </p:txBody>
      </p:sp>
      <p:graphicFrame>
        <p:nvGraphicFramePr>
          <p:cNvPr id="8200" name="Object 8"/>
          <p:cNvGraphicFramePr>
            <a:graphicFrameLocks/>
          </p:cNvGraphicFramePr>
          <p:nvPr/>
        </p:nvGraphicFramePr>
        <p:xfrm>
          <a:off x="369888" y="1042988"/>
          <a:ext cx="544512" cy="320675"/>
        </p:xfrm>
        <a:graphic>
          <a:graphicData uri="http://schemas.openxmlformats.org/presentationml/2006/ole">
            <p:oleObj spid="_x0000_s8200" name="Equation" r:id="rId3" imgW="317160" imgH="19044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/>
          </p:cNvGraphicFramePr>
          <p:nvPr/>
        </p:nvGraphicFramePr>
        <p:xfrm>
          <a:off x="2416175" y="1042988"/>
          <a:ext cx="557213" cy="311150"/>
        </p:xfrm>
        <a:graphic>
          <a:graphicData uri="http://schemas.openxmlformats.org/presentationml/2006/ole">
            <p:oleObj spid="_x0000_s8201" name="Equation" r:id="rId4" imgW="330120" imgH="190440" progId="Equation.3">
              <p:embed/>
            </p:oleObj>
          </a:graphicData>
        </a:graphic>
      </p:graphicFrame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419600" y="15240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5410200" y="685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5340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55689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9499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63309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6635750" y="692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69405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73215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77025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80835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410200" y="121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705600" y="838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8153400" y="121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51117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47307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43497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9" name="Object 27"/>
          <p:cNvGraphicFramePr>
            <a:graphicFrameLocks/>
          </p:cNvGraphicFramePr>
          <p:nvPr/>
        </p:nvGraphicFramePr>
        <p:xfrm>
          <a:off x="3868738" y="979488"/>
          <a:ext cx="855662" cy="339725"/>
        </p:xfrm>
        <a:graphic>
          <a:graphicData uri="http://schemas.openxmlformats.org/presentationml/2006/ole">
            <p:oleObj spid="_x0000_s8219" name="Equation" r:id="rId5" imgW="177480" imgH="75960" progId="Equation.3">
              <p:embed/>
            </p:oleObj>
          </a:graphicData>
        </a:graphic>
      </p:graphicFrame>
      <p:graphicFrame>
        <p:nvGraphicFramePr>
          <p:cNvPr id="8220" name="Object 28"/>
          <p:cNvGraphicFramePr>
            <a:graphicFrameLocks/>
          </p:cNvGraphicFramePr>
          <p:nvPr/>
        </p:nvGraphicFramePr>
        <p:xfrm>
          <a:off x="8286750" y="1055688"/>
          <a:ext cx="855663" cy="339725"/>
        </p:xfrm>
        <a:graphic>
          <a:graphicData uri="http://schemas.openxmlformats.org/presentationml/2006/ole">
            <p:oleObj spid="_x0000_s8220" name="Equation" r:id="rId6" imgW="177480" imgH="75960" progId="Equation.3">
              <p:embed/>
            </p:oleObj>
          </a:graphicData>
        </a:graphic>
      </p:graphicFrame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28600" y="19812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Frequency Spectrum:</a:t>
            </a:r>
          </a:p>
        </p:txBody>
      </p:sp>
      <p:graphicFrame>
        <p:nvGraphicFramePr>
          <p:cNvPr id="8222" name="Object 30"/>
          <p:cNvGraphicFramePr>
            <a:graphicFrameLocks/>
          </p:cNvGraphicFramePr>
          <p:nvPr/>
        </p:nvGraphicFramePr>
        <p:xfrm>
          <a:off x="5235575" y="357188"/>
          <a:ext cx="557213" cy="311150"/>
        </p:xfrm>
        <a:graphic>
          <a:graphicData uri="http://schemas.openxmlformats.org/presentationml/2006/ole">
            <p:oleObj spid="_x0000_s8222" name="Equation" r:id="rId7" imgW="330120" imgH="190440" progId="Equation.3">
              <p:embed/>
            </p:oleObj>
          </a:graphicData>
        </a:graphic>
      </p:graphicFrame>
      <p:graphicFrame>
        <p:nvGraphicFramePr>
          <p:cNvPr id="8223" name="Object 31"/>
          <p:cNvGraphicFramePr>
            <a:graphicFrameLocks/>
          </p:cNvGraphicFramePr>
          <p:nvPr/>
        </p:nvGraphicFramePr>
        <p:xfrm>
          <a:off x="8661400" y="1703388"/>
          <a:ext cx="247650" cy="198437"/>
        </p:xfrm>
        <a:graphic>
          <a:graphicData uri="http://schemas.openxmlformats.org/presentationml/2006/ole">
            <p:oleObj spid="_x0000_s8223" name="Equation" r:id="rId8" imgW="152280" imgH="126720" progId="Equation.3">
              <p:embed/>
            </p:oleObj>
          </a:graphicData>
        </a:graphic>
      </p:graphicFrame>
      <p:graphicFrame>
        <p:nvGraphicFramePr>
          <p:cNvPr id="8224" name="Object 32"/>
          <p:cNvGraphicFramePr>
            <a:graphicFrameLocks/>
          </p:cNvGraphicFramePr>
          <p:nvPr/>
        </p:nvGraphicFramePr>
        <p:xfrm>
          <a:off x="106363" y="2341563"/>
          <a:ext cx="4621212" cy="2319337"/>
        </p:xfrm>
        <a:graphic>
          <a:graphicData uri="http://schemas.openxmlformats.org/presentationml/2006/ole">
            <p:oleObj spid="_x0000_s8224" name="Equation" r:id="rId9" imgW="2273040" imgH="1168200" progId="Equation.3">
              <p:embed/>
            </p:oleObj>
          </a:graphicData>
        </a:graphic>
      </p:graphicFrame>
      <p:graphicFrame>
        <p:nvGraphicFramePr>
          <p:cNvPr id="8225" name="Object 33"/>
          <p:cNvGraphicFramePr>
            <a:graphicFrameLocks/>
          </p:cNvGraphicFramePr>
          <p:nvPr/>
        </p:nvGraphicFramePr>
        <p:xfrm>
          <a:off x="6224588" y="128588"/>
          <a:ext cx="1776412" cy="404812"/>
        </p:xfrm>
        <a:graphic>
          <a:graphicData uri="http://schemas.openxmlformats.org/presentationml/2006/ole">
            <p:oleObj spid="_x0000_s8225" name="Equation" r:id="rId10" imgW="799920" imgH="190440" progId="Equation.3">
              <p:embed/>
            </p:oleObj>
          </a:graphicData>
        </a:graphic>
      </p:graphicFrame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6102350" y="6350"/>
            <a:ext cx="19685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27" name="Object 35"/>
          <p:cNvGraphicFramePr>
            <a:graphicFrameLocks/>
          </p:cNvGraphicFramePr>
          <p:nvPr/>
        </p:nvGraphicFramePr>
        <p:xfrm>
          <a:off x="6561138" y="1671638"/>
          <a:ext cx="317500" cy="385762"/>
        </p:xfrm>
        <a:graphic>
          <a:graphicData uri="http://schemas.openxmlformats.org/presentationml/2006/ole">
            <p:oleObj spid="_x0000_s8227" name="Equation" r:id="rId11" imgW="126720" imgH="152280" progId="Equation.3">
              <p:embed/>
            </p:oleObj>
          </a:graphicData>
        </a:graphic>
      </p:graphicFrame>
      <p:graphicFrame>
        <p:nvGraphicFramePr>
          <p:cNvPr id="8228" name="Object 36"/>
          <p:cNvGraphicFramePr>
            <a:graphicFrameLocks/>
          </p:cNvGraphicFramePr>
          <p:nvPr/>
        </p:nvGraphicFramePr>
        <p:xfrm>
          <a:off x="7989888" y="1671638"/>
          <a:ext cx="498475" cy="376237"/>
        </p:xfrm>
        <a:graphic>
          <a:graphicData uri="http://schemas.openxmlformats.org/presentationml/2006/ole">
            <p:oleObj spid="_x0000_s8228" name="Equation" r:id="rId12" imgW="203040" imgH="152280" progId="Equation.3">
              <p:embed/>
            </p:oleObj>
          </a:graphicData>
        </a:graphic>
      </p:graphicFrame>
      <p:graphicFrame>
        <p:nvGraphicFramePr>
          <p:cNvPr id="8229" name="Object 37"/>
          <p:cNvGraphicFramePr>
            <a:graphicFrameLocks/>
          </p:cNvGraphicFramePr>
          <p:nvPr/>
        </p:nvGraphicFramePr>
        <p:xfrm>
          <a:off x="5281613" y="1671638"/>
          <a:ext cx="276225" cy="376237"/>
        </p:xfrm>
        <a:graphic>
          <a:graphicData uri="http://schemas.openxmlformats.org/presentationml/2006/ole">
            <p:oleObj spid="_x0000_s8229" name="Equation" r:id="rId13" imgW="114120" imgH="152280" progId="Equation.3">
              <p:embed/>
            </p:oleObj>
          </a:graphicData>
        </a:graphic>
      </p:graphicFrame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5638800" y="32766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7162800" y="2514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32" name="Object 40"/>
          <p:cNvGraphicFramePr>
            <a:graphicFrameLocks/>
          </p:cNvGraphicFramePr>
          <p:nvPr/>
        </p:nvGraphicFramePr>
        <p:xfrm>
          <a:off x="8231188" y="3354388"/>
          <a:ext cx="303212" cy="303212"/>
        </p:xfrm>
        <a:graphic>
          <a:graphicData uri="http://schemas.openxmlformats.org/presentationml/2006/ole">
            <p:oleObj spid="_x0000_s8232" name="Equation" r:id="rId14" imgW="139680" imgH="139680" progId="Equation.3">
              <p:embed/>
            </p:oleObj>
          </a:graphicData>
        </a:graphic>
      </p:graphicFrame>
      <p:graphicFrame>
        <p:nvGraphicFramePr>
          <p:cNvPr id="8233" name="Object 41"/>
          <p:cNvGraphicFramePr>
            <a:graphicFrameLocks/>
          </p:cNvGraphicFramePr>
          <p:nvPr/>
        </p:nvGraphicFramePr>
        <p:xfrm>
          <a:off x="5668963" y="3354388"/>
          <a:ext cx="542925" cy="293687"/>
        </p:xfrm>
        <a:graphic>
          <a:graphicData uri="http://schemas.openxmlformats.org/presentationml/2006/ole">
            <p:oleObj spid="_x0000_s8233" name="Equation" r:id="rId15" imgW="253800" imgH="139680" progId="Equation.3">
              <p:embed/>
            </p:oleObj>
          </a:graphicData>
        </a:graphic>
      </p:graphicFrame>
      <p:sp>
        <p:nvSpPr>
          <p:cNvPr id="8234" name="Line 42"/>
          <p:cNvSpPr>
            <a:spLocks noChangeShapeType="1"/>
          </p:cNvSpPr>
          <p:nvPr/>
        </p:nvSpPr>
        <p:spPr bwMode="auto">
          <a:xfrm flipV="1">
            <a:off x="6096000" y="28194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7162800" y="28194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36" name="Object 44"/>
          <p:cNvGraphicFramePr>
            <a:graphicFrameLocks/>
          </p:cNvGraphicFramePr>
          <p:nvPr/>
        </p:nvGraphicFramePr>
        <p:xfrm>
          <a:off x="8662988" y="3322638"/>
          <a:ext cx="328612" cy="352425"/>
        </p:xfrm>
        <a:graphic>
          <a:graphicData uri="http://schemas.openxmlformats.org/presentationml/2006/ole">
            <p:oleObj spid="_x0000_s8236" name="Equation" r:id="rId16" imgW="190440" imgH="203040" progId="Equation.3">
              <p:embed/>
            </p:oleObj>
          </a:graphicData>
        </a:graphic>
      </p:graphicFrame>
      <p:graphicFrame>
        <p:nvGraphicFramePr>
          <p:cNvPr id="8237" name="Object 45"/>
          <p:cNvGraphicFramePr>
            <a:graphicFrameLocks/>
          </p:cNvGraphicFramePr>
          <p:nvPr/>
        </p:nvGraphicFramePr>
        <p:xfrm>
          <a:off x="6319838" y="2484438"/>
          <a:ext cx="766762" cy="330200"/>
        </p:xfrm>
        <a:graphic>
          <a:graphicData uri="http://schemas.openxmlformats.org/presentationml/2006/ole">
            <p:oleObj spid="_x0000_s8237" name="Equation" r:id="rId17" imgW="457200" imgH="203040" progId="Equation.3">
              <p:embed/>
            </p:oleObj>
          </a:graphicData>
        </a:graphic>
      </p:graphicFrame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7162800" y="4267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5486400" y="5334000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6705600" y="4876800"/>
            <a:ext cx="914400" cy="457200"/>
            <a:chOff x="4224" y="3072"/>
            <a:chExt cx="576" cy="288"/>
          </a:xfrm>
        </p:grpSpPr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 flipH="1">
              <a:off x="4224" y="307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4512" y="307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45" name="Group 53"/>
          <p:cNvGrpSpPr>
            <a:grpSpLocks/>
          </p:cNvGrpSpPr>
          <p:nvPr/>
        </p:nvGrpSpPr>
        <p:grpSpPr bwMode="auto">
          <a:xfrm>
            <a:off x="5791200" y="4876800"/>
            <a:ext cx="914400" cy="457200"/>
            <a:chOff x="3648" y="3072"/>
            <a:chExt cx="576" cy="288"/>
          </a:xfrm>
        </p:grpSpPr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 flipH="1">
              <a:off x="3648" y="307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3936" y="307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48" name="Group 56"/>
          <p:cNvGrpSpPr>
            <a:grpSpLocks/>
          </p:cNvGrpSpPr>
          <p:nvPr/>
        </p:nvGrpSpPr>
        <p:grpSpPr bwMode="auto">
          <a:xfrm>
            <a:off x="7620000" y="4876800"/>
            <a:ext cx="914400" cy="457200"/>
            <a:chOff x="4800" y="3072"/>
            <a:chExt cx="576" cy="288"/>
          </a:xfrm>
        </p:grpSpPr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 flipH="1">
              <a:off x="4800" y="307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Line 55"/>
            <p:cNvSpPr>
              <a:spLocks noChangeShapeType="1"/>
            </p:cNvSpPr>
            <p:nvPr/>
          </p:nvSpPr>
          <p:spPr bwMode="auto">
            <a:xfrm>
              <a:off x="5088" y="307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249" name="Object 57"/>
          <p:cNvGraphicFramePr>
            <a:graphicFrameLocks/>
          </p:cNvGraphicFramePr>
          <p:nvPr/>
        </p:nvGraphicFramePr>
        <p:xfrm>
          <a:off x="7177088" y="4038600"/>
          <a:ext cx="733425" cy="392113"/>
        </p:xfrm>
        <a:graphic>
          <a:graphicData uri="http://schemas.openxmlformats.org/presentationml/2006/ole">
            <p:oleObj spid="_x0000_s8249" name="Equation" r:id="rId18" imgW="419040" imgH="228600" progId="Equation.3">
              <p:embed/>
            </p:oleObj>
          </a:graphicData>
        </a:graphic>
      </p:graphicFrame>
      <p:graphicFrame>
        <p:nvGraphicFramePr>
          <p:cNvPr id="8250" name="Object 58"/>
          <p:cNvGraphicFramePr>
            <a:graphicFrameLocks/>
          </p:cNvGraphicFramePr>
          <p:nvPr/>
        </p:nvGraphicFramePr>
        <p:xfrm>
          <a:off x="7532688" y="5437188"/>
          <a:ext cx="236537" cy="582612"/>
        </p:xfrm>
        <a:graphic>
          <a:graphicData uri="http://schemas.openxmlformats.org/presentationml/2006/ole">
            <p:oleObj spid="_x0000_s8250" name="Equation" r:id="rId19" imgW="164880" imgH="393480" progId="Equation.3">
              <p:embed/>
            </p:oleObj>
          </a:graphicData>
        </a:graphic>
      </p:graphicFrame>
      <p:graphicFrame>
        <p:nvGraphicFramePr>
          <p:cNvPr id="8251" name="Object 59"/>
          <p:cNvGraphicFramePr>
            <a:graphicFrameLocks/>
          </p:cNvGraphicFramePr>
          <p:nvPr/>
        </p:nvGraphicFramePr>
        <p:xfrm>
          <a:off x="6459538" y="5437188"/>
          <a:ext cx="392112" cy="573087"/>
        </p:xfrm>
        <a:graphic>
          <a:graphicData uri="http://schemas.openxmlformats.org/presentationml/2006/ole">
            <p:oleObj spid="_x0000_s8251" name="Equation" r:id="rId20" imgW="279360" imgH="393480" progId="Equation.3">
              <p:embed/>
            </p:oleObj>
          </a:graphicData>
        </a:graphic>
      </p:graphicFrame>
      <p:graphicFrame>
        <p:nvGraphicFramePr>
          <p:cNvPr id="8252" name="Object 60"/>
          <p:cNvGraphicFramePr>
            <a:graphicFrameLocks/>
          </p:cNvGraphicFramePr>
          <p:nvPr/>
        </p:nvGraphicFramePr>
        <p:xfrm>
          <a:off x="8729663" y="5511800"/>
          <a:ext cx="331787" cy="376238"/>
        </p:xfrm>
        <a:graphic>
          <a:graphicData uri="http://schemas.openxmlformats.org/presentationml/2006/ole">
            <p:oleObj spid="_x0000_s8252" name="Equation" r:id="rId21" imgW="203040" imgH="228600" progId="Equation.3">
              <p:embed/>
            </p:oleObj>
          </a:graphicData>
        </a:graphic>
      </p:graphicFrame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5416550" y="4806950"/>
            <a:ext cx="1282700" cy="7493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7626350" y="4806950"/>
            <a:ext cx="1282700" cy="7493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Rectangle 63"/>
          <p:cNvSpPr>
            <a:spLocks noChangeArrowheads="1"/>
          </p:cNvSpPr>
          <p:nvPr/>
        </p:nvSpPr>
        <p:spPr bwMode="auto">
          <a:xfrm>
            <a:off x="5943600" y="6172200"/>
            <a:ext cx="319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we need to filter these out</a:t>
            </a:r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 flipH="1" flipV="1">
            <a:off x="6248400" y="56388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 flipV="1">
            <a:off x="8153400" y="56388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749550" y="2520950"/>
            <a:ext cx="12065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H="1">
            <a:off x="1981200" y="289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3962400" y="289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30480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2004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I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30750" y="2520950"/>
            <a:ext cx="11303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724400" y="2514600"/>
            <a:ext cx="114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400" i="1"/>
              <a:t>LPF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5867400" y="289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257800" y="3505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114800" y="4114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06950" y="3816350"/>
            <a:ext cx="901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9" name="Object 13"/>
          <p:cNvGraphicFramePr>
            <a:graphicFrameLocks/>
          </p:cNvGraphicFramePr>
          <p:nvPr/>
        </p:nvGraphicFramePr>
        <p:xfrm>
          <a:off x="5551488" y="4217988"/>
          <a:ext cx="236537" cy="582612"/>
        </p:xfrm>
        <a:graphic>
          <a:graphicData uri="http://schemas.openxmlformats.org/presentationml/2006/ole">
            <p:oleObj spid="_x0000_s9229" name="Equation" r:id="rId3" imgW="164880" imgH="393480" progId="Equation.3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/>
          </p:cNvGraphicFramePr>
          <p:nvPr/>
        </p:nvGraphicFramePr>
        <p:xfrm>
          <a:off x="4556125" y="4217988"/>
          <a:ext cx="390525" cy="573087"/>
        </p:xfrm>
        <a:graphic>
          <a:graphicData uri="http://schemas.openxmlformats.org/presentationml/2006/ole">
            <p:oleObj spid="_x0000_s9230" name="Equation" r:id="rId4" imgW="279360" imgH="393480" progId="Equation.3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/>
          </p:cNvGraphicFramePr>
          <p:nvPr/>
        </p:nvGraphicFramePr>
        <p:xfrm>
          <a:off x="6294438" y="4300538"/>
          <a:ext cx="306387" cy="347662"/>
        </p:xfrm>
        <a:graphic>
          <a:graphicData uri="http://schemas.openxmlformats.org/presentationml/2006/ole">
            <p:oleObj spid="_x0000_s9231" name="Equation" r:id="rId5" imgW="203040" imgH="228600" progId="Equation.3">
              <p:embed/>
            </p:oleObj>
          </a:graphicData>
        </a:graphic>
      </p:graphicFrame>
      <p:graphicFrame>
        <p:nvGraphicFramePr>
          <p:cNvPr id="9232" name="Object 16"/>
          <p:cNvGraphicFramePr>
            <a:graphicFrameLocks/>
          </p:cNvGraphicFramePr>
          <p:nvPr/>
        </p:nvGraphicFramePr>
        <p:xfrm>
          <a:off x="903288" y="2643188"/>
          <a:ext cx="685800" cy="404812"/>
        </p:xfrm>
        <a:graphic>
          <a:graphicData uri="http://schemas.openxmlformats.org/presentationml/2006/ole">
            <p:oleObj spid="_x0000_s9232" name="Equation" r:id="rId6" imgW="317160" imgH="190440" progId="Equation.3">
              <p:embed/>
            </p:oleObj>
          </a:graphicData>
        </a:graphic>
      </p:graphicFrame>
      <p:graphicFrame>
        <p:nvGraphicFramePr>
          <p:cNvPr id="9233" name="Object 17"/>
          <p:cNvGraphicFramePr>
            <a:graphicFrameLocks/>
          </p:cNvGraphicFramePr>
          <p:nvPr/>
        </p:nvGraphicFramePr>
        <p:xfrm>
          <a:off x="4092575" y="2414588"/>
          <a:ext cx="557213" cy="311150"/>
        </p:xfrm>
        <a:graphic>
          <a:graphicData uri="http://schemas.openxmlformats.org/presentationml/2006/ole">
            <p:oleObj spid="_x0000_s9233" name="Equation" r:id="rId7" imgW="330120" imgH="190440" progId="Equation.3">
              <p:embed/>
            </p:oleObj>
          </a:graphicData>
        </a:graphic>
      </p:graphicFrame>
      <p:graphicFrame>
        <p:nvGraphicFramePr>
          <p:cNvPr id="9234" name="Object 18"/>
          <p:cNvGraphicFramePr>
            <a:graphicFrameLocks/>
          </p:cNvGraphicFramePr>
          <p:nvPr/>
        </p:nvGraphicFramePr>
        <p:xfrm>
          <a:off x="7043738" y="2566988"/>
          <a:ext cx="804862" cy="417512"/>
        </p:xfrm>
        <a:graphic>
          <a:graphicData uri="http://schemas.openxmlformats.org/presentationml/2006/ole">
            <p:oleObj spid="_x0000_s9234" name="Equation" r:id="rId8" imgW="355320" imgH="190440" progId="Equation.3">
              <p:embed/>
            </p:oleObj>
          </a:graphicData>
        </a:graphic>
      </p:graphicFrame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457200" y="13716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1676400" y="38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838200" y="838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676400" y="838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9" name="Object 23"/>
          <p:cNvGraphicFramePr>
            <a:graphicFrameLocks/>
          </p:cNvGraphicFramePr>
          <p:nvPr/>
        </p:nvGraphicFramePr>
        <p:xfrm>
          <a:off x="2363788" y="1524000"/>
          <a:ext cx="360362" cy="360363"/>
        </p:xfrm>
        <a:graphic>
          <a:graphicData uri="http://schemas.openxmlformats.org/presentationml/2006/ole">
            <p:oleObj spid="_x0000_s9239" name="Equation" r:id="rId9" imgW="139680" imgH="139680" progId="Equation.3">
              <p:embed/>
            </p:oleObj>
          </a:graphicData>
        </a:graphic>
      </p:graphicFrame>
      <p:graphicFrame>
        <p:nvGraphicFramePr>
          <p:cNvPr id="9240" name="Object 24"/>
          <p:cNvGraphicFramePr>
            <a:graphicFrameLocks/>
          </p:cNvGraphicFramePr>
          <p:nvPr/>
        </p:nvGraphicFramePr>
        <p:xfrm>
          <a:off x="463550" y="1524000"/>
          <a:ext cx="646113" cy="350838"/>
        </p:xfrm>
        <a:graphic>
          <a:graphicData uri="http://schemas.openxmlformats.org/presentationml/2006/ole">
            <p:oleObj spid="_x0000_s9240" name="Equation" r:id="rId10" imgW="253800" imgH="139680" progId="Equation.3">
              <p:embed/>
            </p:oleObj>
          </a:graphicData>
        </a:graphic>
      </p:graphicFrame>
      <p:graphicFrame>
        <p:nvGraphicFramePr>
          <p:cNvPr id="9241" name="Object 25"/>
          <p:cNvGraphicFramePr>
            <a:graphicFrameLocks/>
          </p:cNvGraphicFramePr>
          <p:nvPr/>
        </p:nvGraphicFramePr>
        <p:xfrm>
          <a:off x="2908300" y="1366838"/>
          <a:ext cx="482600" cy="514350"/>
        </p:xfrm>
        <a:graphic>
          <a:graphicData uri="http://schemas.openxmlformats.org/presentationml/2006/ole">
            <p:oleObj spid="_x0000_s9241" name="Equation" r:id="rId11" imgW="190440" imgH="203040" progId="Equation.3">
              <p:embed/>
            </p:oleObj>
          </a:graphicData>
        </a:graphic>
      </p:graphicFrame>
      <p:graphicFrame>
        <p:nvGraphicFramePr>
          <p:cNvPr id="9242" name="Object 26"/>
          <p:cNvGraphicFramePr>
            <a:graphicFrameLocks/>
          </p:cNvGraphicFramePr>
          <p:nvPr/>
        </p:nvGraphicFramePr>
        <p:xfrm>
          <a:off x="1657350" y="223838"/>
          <a:ext cx="1147763" cy="504825"/>
        </p:xfrm>
        <a:graphic>
          <a:graphicData uri="http://schemas.openxmlformats.org/presentationml/2006/ole">
            <p:oleObj spid="_x0000_s9242" name="Equation" r:id="rId12" imgW="457200" imgH="203040" progId="Equation.3">
              <p:embed/>
            </p:oleObj>
          </a:graphicData>
        </a:graphic>
      </p:graphicFrame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5486400" y="13716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V="1">
            <a:off x="6705600" y="38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V="1">
            <a:off x="6324600" y="83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6705600" y="83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47" name="Object 31"/>
          <p:cNvGraphicFramePr>
            <a:graphicFrameLocks/>
          </p:cNvGraphicFramePr>
          <p:nvPr/>
        </p:nvGraphicFramePr>
        <p:xfrm>
          <a:off x="6980238" y="1425575"/>
          <a:ext cx="258762" cy="628650"/>
        </p:xfrm>
        <a:graphic>
          <a:graphicData uri="http://schemas.openxmlformats.org/presentationml/2006/ole">
            <p:oleObj spid="_x0000_s9247" name="Equation" r:id="rId13" imgW="164880" imgH="393480" progId="Equation.3">
              <p:embed/>
            </p:oleObj>
          </a:graphicData>
        </a:graphic>
      </p:graphicFrame>
      <p:graphicFrame>
        <p:nvGraphicFramePr>
          <p:cNvPr id="9248" name="Object 32"/>
          <p:cNvGraphicFramePr>
            <a:graphicFrameLocks/>
          </p:cNvGraphicFramePr>
          <p:nvPr/>
        </p:nvGraphicFramePr>
        <p:xfrm>
          <a:off x="8302625" y="1487488"/>
          <a:ext cx="496888" cy="558800"/>
        </p:xfrm>
        <a:graphic>
          <a:graphicData uri="http://schemas.openxmlformats.org/presentationml/2006/ole">
            <p:oleObj spid="_x0000_s9248" name="Equation" r:id="rId14" imgW="203040" imgH="228600" progId="Equation.3">
              <p:embed/>
            </p:oleObj>
          </a:graphicData>
        </a:graphic>
      </p:graphicFrame>
      <p:graphicFrame>
        <p:nvGraphicFramePr>
          <p:cNvPr id="9249" name="Object 33"/>
          <p:cNvGraphicFramePr>
            <a:graphicFrameLocks/>
          </p:cNvGraphicFramePr>
          <p:nvPr/>
        </p:nvGraphicFramePr>
        <p:xfrm>
          <a:off x="6734175" y="193675"/>
          <a:ext cx="1042988" cy="557213"/>
        </p:xfrm>
        <a:graphic>
          <a:graphicData uri="http://schemas.openxmlformats.org/presentationml/2006/ole">
            <p:oleObj spid="_x0000_s9249" name="Equation" r:id="rId15" imgW="419040" imgH="228600" progId="Equation.3">
              <p:embed/>
            </p:oleObj>
          </a:graphicData>
        </a:graphic>
      </p:graphicFrame>
      <p:graphicFrame>
        <p:nvGraphicFramePr>
          <p:cNvPr id="9250" name="Object 34"/>
          <p:cNvGraphicFramePr>
            <a:graphicFrameLocks/>
          </p:cNvGraphicFramePr>
          <p:nvPr/>
        </p:nvGraphicFramePr>
        <p:xfrm>
          <a:off x="6129338" y="1425575"/>
          <a:ext cx="428625" cy="619125"/>
        </p:xfrm>
        <a:graphic>
          <a:graphicData uri="http://schemas.openxmlformats.org/presentationml/2006/ole">
            <p:oleObj spid="_x0000_s9250" name="Equation" r:id="rId16" imgW="279360" imgH="393480" progId="Equation.3">
              <p:embed/>
            </p:oleObj>
          </a:graphicData>
        </a:graphic>
      </p:graphicFrame>
      <p:graphicFrame>
        <p:nvGraphicFramePr>
          <p:cNvPr id="9251" name="Object 35"/>
          <p:cNvGraphicFramePr>
            <a:graphicFrameLocks/>
          </p:cNvGraphicFramePr>
          <p:nvPr/>
        </p:nvGraphicFramePr>
        <p:xfrm>
          <a:off x="7761288" y="1474788"/>
          <a:ext cx="346075" cy="354012"/>
        </p:xfrm>
        <a:graphic>
          <a:graphicData uri="http://schemas.openxmlformats.org/presentationml/2006/ole">
            <p:oleObj spid="_x0000_s9251" name="Equation" r:id="rId17" imgW="139680" imgH="139680" progId="Equation.3">
              <p:embed/>
            </p:oleObj>
          </a:graphicData>
        </a:graphic>
      </p:graphicFrame>
      <p:graphicFrame>
        <p:nvGraphicFramePr>
          <p:cNvPr id="9252" name="Object 36"/>
          <p:cNvGraphicFramePr>
            <a:graphicFrameLocks/>
          </p:cNvGraphicFramePr>
          <p:nvPr/>
        </p:nvGraphicFramePr>
        <p:xfrm>
          <a:off x="5237163" y="1550988"/>
          <a:ext cx="630237" cy="347662"/>
        </p:xfrm>
        <a:graphic>
          <a:graphicData uri="http://schemas.openxmlformats.org/presentationml/2006/ole">
            <p:oleObj spid="_x0000_s9252" name="Equation" r:id="rId18" imgW="253800" imgH="139680" progId="Equation.3">
              <p:embed/>
            </p:oleObj>
          </a:graphicData>
        </a:graphic>
      </p:graphicFrame>
      <p:sp>
        <p:nvSpPr>
          <p:cNvPr id="9253" name="Line 37"/>
          <p:cNvSpPr>
            <a:spLocks noChangeShapeType="1"/>
          </p:cNvSpPr>
          <p:nvPr/>
        </p:nvSpPr>
        <p:spPr bwMode="auto">
          <a:xfrm flipV="1">
            <a:off x="5638800" y="121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7848600" y="121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V="1">
            <a:off x="2514600" y="121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V="1">
            <a:off x="838200" y="121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57" name="Object 41"/>
          <p:cNvGraphicFramePr>
            <a:graphicFrameLocks/>
          </p:cNvGraphicFramePr>
          <p:nvPr/>
        </p:nvGraphicFramePr>
        <p:xfrm>
          <a:off x="7034213" y="3309938"/>
          <a:ext cx="1309687" cy="492125"/>
        </p:xfrm>
        <a:graphic>
          <a:graphicData uri="http://schemas.openxmlformats.org/presentationml/2006/ole">
            <p:oleObj spid="_x0000_s9257" name="Equation" r:id="rId19" imgW="583920" imgH="228600" progId="Equation.3">
              <p:embed/>
            </p:oleObj>
          </a:graphicData>
        </a:graphic>
      </p:graphicFrame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7016750" y="3282950"/>
            <a:ext cx="13589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228600"/>
            <a:ext cx="906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Multirate by a Factor I/D</a:t>
            </a:r>
            <a:r>
              <a:rPr lang="en-US" i="1"/>
              <a:t>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262563" y="1377950"/>
            <a:ext cx="11303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114800" y="1752600"/>
            <a:ext cx="1141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399213" y="1752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865813" y="2286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722813" y="2819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491163" y="25209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9" name="Object 9"/>
          <p:cNvGraphicFramePr>
            <a:graphicFrameLocks/>
          </p:cNvGraphicFramePr>
          <p:nvPr/>
        </p:nvGraphicFramePr>
        <p:xfrm>
          <a:off x="6146800" y="2922588"/>
          <a:ext cx="238125" cy="506412"/>
        </p:xfrm>
        <a:graphic>
          <a:graphicData uri="http://schemas.openxmlformats.org/presentationml/2006/ole">
            <p:oleObj spid="_x0000_s10249" name="Equation" r:id="rId3" imgW="190440" imgH="393480" progId="Equation.3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/>
          </p:cNvGraphicFramePr>
          <p:nvPr/>
        </p:nvGraphicFramePr>
        <p:xfrm>
          <a:off x="5160963" y="2922588"/>
          <a:ext cx="400050" cy="536575"/>
        </p:xfrm>
        <a:graphic>
          <a:graphicData uri="http://schemas.openxmlformats.org/presentationml/2006/ole">
            <p:oleObj spid="_x0000_s10250" name="Equation" r:id="rId4" imgW="304560" imgH="393480" progId="Equation.3">
              <p:embed/>
            </p:oleObj>
          </a:graphicData>
        </a:graphic>
      </p:graphicFrame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256213" y="1371600"/>
            <a:ext cx="114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400" i="1"/>
              <a:t>LPF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996950" y="1377950"/>
            <a:ext cx="12065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228600" y="1752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2209800" y="1752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1295400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447800" y="1524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I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978150" y="1377950"/>
            <a:ext cx="11303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2971800" y="1371600"/>
            <a:ext cx="114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400" i="1"/>
              <a:t>LPF</a:t>
            </a:r>
          </a:p>
        </p:txBody>
      </p:sp>
      <p:grpSp>
        <p:nvGrpSpPr>
          <p:cNvPr id="10265" name="Group 25"/>
          <p:cNvGrpSpPr>
            <a:grpSpLocks/>
          </p:cNvGrpSpPr>
          <p:nvPr/>
        </p:nvGrpSpPr>
        <p:grpSpPr bwMode="auto">
          <a:xfrm>
            <a:off x="1905000" y="2209800"/>
            <a:ext cx="2486025" cy="1295400"/>
            <a:chOff x="1200" y="1392"/>
            <a:chExt cx="1566" cy="816"/>
          </a:xfrm>
        </p:grpSpPr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1920" y="1392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1200" y="1776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1636" y="1588"/>
              <a:ext cx="568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62" name="Object 22"/>
            <p:cNvGraphicFramePr>
              <a:graphicFrameLocks/>
            </p:cNvGraphicFramePr>
            <p:nvPr/>
          </p:nvGraphicFramePr>
          <p:xfrm>
            <a:off x="2105" y="1841"/>
            <a:ext cx="149" cy="367"/>
          </p:xfrm>
          <a:graphic>
            <a:graphicData uri="http://schemas.openxmlformats.org/presentationml/2006/ole">
              <p:oleObj spid="_x0000_s10262" name="Equation" r:id="rId5" imgW="164880" imgH="393480" progId="Equation.3">
                <p:embed/>
              </p:oleObj>
            </a:graphicData>
          </a:graphic>
        </p:graphicFrame>
        <p:graphicFrame>
          <p:nvGraphicFramePr>
            <p:cNvPr id="10263" name="Object 23"/>
            <p:cNvGraphicFramePr>
              <a:graphicFrameLocks/>
            </p:cNvGraphicFramePr>
            <p:nvPr/>
          </p:nvGraphicFramePr>
          <p:xfrm>
            <a:off x="1478" y="1841"/>
            <a:ext cx="246" cy="361"/>
          </p:xfrm>
          <a:graphic>
            <a:graphicData uri="http://schemas.openxmlformats.org/presentationml/2006/ole">
              <p:oleObj spid="_x0000_s10263" name="Equation" r:id="rId6" imgW="279360" imgH="393480" progId="Equation.3">
                <p:embed/>
              </p:oleObj>
            </a:graphicData>
          </a:graphic>
        </p:graphicFrame>
        <p:graphicFrame>
          <p:nvGraphicFramePr>
            <p:cNvPr id="10264" name="Object 24"/>
            <p:cNvGraphicFramePr>
              <a:graphicFrameLocks/>
            </p:cNvGraphicFramePr>
            <p:nvPr/>
          </p:nvGraphicFramePr>
          <p:xfrm>
            <a:off x="2573" y="1893"/>
            <a:ext cx="193" cy="219"/>
          </p:xfrm>
          <a:graphic>
            <a:graphicData uri="http://schemas.openxmlformats.org/presentationml/2006/ole">
              <p:oleObj spid="_x0000_s10264" name="Equation" r:id="rId7" imgW="203040" imgH="228600" progId="Equation.3">
                <p:embed/>
              </p:oleObj>
            </a:graphicData>
          </a:graphic>
        </p:graphicFrame>
      </p:grpSp>
      <p:graphicFrame>
        <p:nvGraphicFramePr>
          <p:cNvPr id="10266" name="Object 26"/>
          <p:cNvGraphicFramePr>
            <a:graphicFrameLocks/>
          </p:cNvGraphicFramePr>
          <p:nvPr/>
        </p:nvGraphicFramePr>
        <p:xfrm>
          <a:off x="141288" y="1195388"/>
          <a:ext cx="696912" cy="407987"/>
        </p:xfrm>
        <a:graphic>
          <a:graphicData uri="http://schemas.openxmlformats.org/presentationml/2006/ole">
            <p:oleObj spid="_x0000_s10266" name="Equation" r:id="rId8" imgW="317160" imgH="190440" progId="Equation.3">
              <p:embed/>
            </p:oleObj>
          </a:graphicData>
        </a:graphic>
      </p:graphicFrame>
      <p:graphicFrame>
        <p:nvGraphicFramePr>
          <p:cNvPr id="10267" name="Object 27"/>
          <p:cNvGraphicFramePr>
            <a:graphicFrameLocks/>
          </p:cNvGraphicFramePr>
          <p:nvPr/>
        </p:nvGraphicFramePr>
        <p:xfrm>
          <a:off x="280988" y="3322638"/>
          <a:ext cx="384175" cy="411162"/>
        </p:xfrm>
        <a:graphic>
          <a:graphicData uri="http://schemas.openxmlformats.org/presentationml/2006/ole">
            <p:oleObj spid="_x0000_s10267" name="Equation" r:id="rId9" imgW="190440" imgH="203040" progId="Equation.3">
              <p:embed/>
            </p:oleObj>
          </a:graphicData>
        </a:graphic>
      </p:graphicFrame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158750" y="3282950"/>
            <a:ext cx="6731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7015163" y="1377950"/>
            <a:ext cx="12065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313613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7542213" y="152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D</a:t>
            </a:r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8228013" y="1752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73" name="Object 33"/>
          <p:cNvGraphicFramePr>
            <a:graphicFrameLocks/>
          </p:cNvGraphicFramePr>
          <p:nvPr/>
        </p:nvGraphicFramePr>
        <p:xfrm>
          <a:off x="8329613" y="1271588"/>
          <a:ext cx="771525" cy="398462"/>
        </p:xfrm>
        <a:graphic>
          <a:graphicData uri="http://schemas.openxmlformats.org/presentationml/2006/ole">
            <p:oleObj spid="_x0000_s10273" name="Equation" r:id="rId10" imgW="355320" imgH="190440" progId="Equation.3">
              <p:embed/>
            </p:oleObj>
          </a:graphicData>
        </a:graphic>
      </p:graphicFrame>
      <p:graphicFrame>
        <p:nvGraphicFramePr>
          <p:cNvPr id="10274" name="Object 34"/>
          <p:cNvGraphicFramePr>
            <a:graphicFrameLocks/>
          </p:cNvGraphicFramePr>
          <p:nvPr/>
        </p:nvGraphicFramePr>
        <p:xfrm>
          <a:off x="7666038" y="3151188"/>
          <a:ext cx="1249362" cy="736600"/>
        </p:xfrm>
        <a:graphic>
          <a:graphicData uri="http://schemas.openxmlformats.org/presentationml/2006/ole">
            <p:oleObj spid="_x0000_s10274" name="Equation" r:id="rId11" imgW="660240" imgH="393480" progId="Equation.3">
              <p:embed/>
            </p:oleObj>
          </a:graphicData>
        </a:graphic>
      </p:graphicFrame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7550150" y="3130550"/>
            <a:ext cx="14351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76" name="Object 36"/>
          <p:cNvGraphicFramePr>
            <a:graphicFrameLocks/>
          </p:cNvGraphicFramePr>
          <p:nvPr/>
        </p:nvGraphicFramePr>
        <p:xfrm>
          <a:off x="2941638" y="2928938"/>
          <a:ext cx="3611562" cy="1404937"/>
        </p:xfrm>
        <a:graphic>
          <a:graphicData uri="http://schemas.openxmlformats.org/presentationml/2006/ole">
            <p:oleObj spid="_x0000_s10276" name="Equation" r:id="rId12" imgW="965160" imgH="380880" progId="Equation.3">
              <p:embed/>
            </p:oleObj>
          </a:graphicData>
        </a:graphic>
      </p:graphicFrame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3505200" y="40386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combine the two LPF</a:t>
            </a:r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1758950" y="4654550"/>
            <a:ext cx="12065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H="1">
            <a:off x="990600" y="5029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flipH="1">
            <a:off x="2971800" y="5029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flipV="1">
            <a:off x="2057400" y="4800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22098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I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3968750" y="4654550"/>
            <a:ext cx="11303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3962400" y="4648200"/>
            <a:ext cx="114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400" i="1"/>
              <a:t>LPF</a:t>
            </a:r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4495800" y="5562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3352800" y="6172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4044950" y="5873750"/>
            <a:ext cx="901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88" name="Object 48"/>
          <p:cNvGraphicFramePr>
            <a:graphicFrameLocks/>
          </p:cNvGraphicFramePr>
          <p:nvPr/>
        </p:nvGraphicFramePr>
        <p:xfrm>
          <a:off x="4781550" y="6273800"/>
          <a:ext cx="244475" cy="573088"/>
        </p:xfrm>
        <a:graphic>
          <a:graphicData uri="http://schemas.openxmlformats.org/presentationml/2006/ole">
            <p:oleObj spid="_x0000_s10288" name="Equation" r:id="rId13" imgW="177480" imgH="393480" progId="Equation.3">
              <p:embed/>
            </p:oleObj>
          </a:graphicData>
        </a:graphic>
      </p:graphicFrame>
      <p:graphicFrame>
        <p:nvGraphicFramePr>
          <p:cNvPr id="10289" name="Object 49"/>
          <p:cNvGraphicFramePr>
            <a:graphicFrameLocks/>
          </p:cNvGraphicFramePr>
          <p:nvPr/>
        </p:nvGraphicFramePr>
        <p:xfrm>
          <a:off x="3794125" y="6275388"/>
          <a:ext cx="390525" cy="573087"/>
        </p:xfrm>
        <a:graphic>
          <a:graphicData uri="http://schemas.openxmlformats.org/presentationml/2006/ole">
            <p:oleObj spid="_x0000_s10289" name="Equation" r:id="rId14" imgW="279360" imgH="393480" progId="Equation.3">
              <p:embed/>
            </p:oleObj>
          </a:graphicData>
        </a:graphic>
      </p:graphicFrame>
      <p:graphicFrame>
        <p:nvGraphicFramePr>
          <p:cNvPr id="10290" name="Object 50"/>
          <p:cNvGraphicFramePr>
            <a:graphicFrameLocks/>
          </p:cNvGraphicFramePr>
          <p:nvPr/>
        </p:nvGraphicFramePr>
        <p:xfrm>
          <a:off x="5532438" y="6357938"/>
          <a:ext cx="306387" cy="347662"/>
        </p:xfrm>
        <a:graphic>
          <a:graphicData uri="http://schemas.openxmlformats.org/presentationml/2006/ole">
            <p:oleObj spid="_x0000_s10290" name="Equation" r:id="rId15" imgW="203040" imgH="228600" progId="Equation.3">
              <p:embed/>
            </p:oleObj>
          </a:graphicData>
        </a:graphic>
      </p:graphicFrame>
      <p:graphicFrame>
        <p:nvGraphicFramePr>
          <p:cNvPr id="10291" name="Object 51"/>
          <p:cNvGraphicFramePr>
            <a:graphicFrameLocks/>
          </p:cNvGraphicFramePr>
          <p:nvPr/>
        </p:nvGraphicFramePr>
        <p:xfrm>
          <a:off x="903288" y="4471988"/>
          <a:ext cx="696912" cy="407987"/>
        </p:xfrm>
        <a:graphic>
          <a:graphicData uri="http://schemas.openxmlformats.org/presentationml/2006/ole">
            <p:oleObj spid="_x0000_s10291" name="Equation" r:id="rId16" imgW="317160" imgH="190440" progId="Equation.3">
              <p:embed/>
            </p:oleObj>
          </a:graphicData>
        </a:graphic>
      </p:graphicFrame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6026150" y="4654550"/>
            <a:ext cx="12065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6324600" y="4800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65532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D</a:t>
            </a:r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7239000" y="502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96" name="Object 56"/>
          <p:cNvGraphicFramePr>
            <a:graphicFrameLocks/>
          </p:cNvGraphicFramePr>
          <p:nvPr/>
        </p:nvGraphicFramePr>
        <p:xfrm>
          <a:off x="7340600" y="4548188"/>
          <a:ext cx="771525" cy="398462"/>
        </p:xfrm>
        <a:graphic>
          <a:graphicData uri="http://schemas.openxmlformats.org/presentationml/2006/ole">
            <p:oleObj spid="_x0000_s10296" name="Equation" r:id="rId17" imgW="355320" imgH="190440" progId="Equation.3">
              <p:embed/>
            </p:oleObj>
          </a:graphicData>
        </a:graphic>
      </p:graphicFrame>
      <p:sp>
        <p:nvSpPr>
          <p:cNvPr id="10297" name="Line 57"/>
          <p:cNvSpPr>
            <a:spLocks noChangeShapeType="1"/>
          </p:cNvSpPr>
          <p:nvPr/>
        </p:nvSpPr>
        <p:spPr bwMode="auto">
          <a:xfrm>
            <a:off x="5105400" y="502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844550" y="1149350"/>
            <a:ext cx="3644900" cy="1206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959350" y="1149350"/>
            <a:ext cx="3340100" cy="1206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00" name="Object 60"/>
          <p:cNvGraphicFramePr>
            <a:graphicFrameLocks/>
          </p:cNvGraphicFramePr>
          <p:nvPr/>
        </p:nvGraphicFramePr>
        <p:xfrm>
          <a:off x="6535738" y="6300788"/>
          <a:ext cx="1690687" cy="328612"/>
        </p:xfrm>
        <a:graphic>
          <a:graphicData uri="http://schemas.openxmlformats.org/presentationml/2006/ole">
            <p:oleObj spid="_x0000_s10300" name="Equation" r:id="rId18" imgW="939600" imgH="190440" progId="Equation.3">
              <p:embed/>
            </p:oleObj>
          </a:graphicData>
        </a:graphic>
      </p:graphicFrame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6483350" y="6178550"/>
            <a:ext cx="18161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02" name="Object 62"/>
          <p:cNvGraphicFramePr>
            <a:graphicFrameLocks/>
          </p:cNvGraphicFramePr>
          <p:nvPr/>
        </p:nvGraphicFramePr>
        <p:xfrm>
          <a:off x="6980238" y="3005138"/>
          <a:ext cx="306387" cy="347662"/>
        </p:xfrm>
        <a:graphic>
          <a:graphicData uri="http://schemas.openxmlformats.org/presentationml/2006/ole">
            <p:oleObj spid="_x0000_s10302" name="Equation" r:id="rId19" imgW="2030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96950" y="1682750"/>
            <a:ext cx="13589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52400" y="2057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362200" y="2057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447800" y="182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600200" y="182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D</a:t>
            </a:r>
          </a:p>
        </p:txBody>
      </p:sp>
      <p:graphicFrame>
        <p:nvGraphicFramePr>
          <p:cNvPr id="4103" name="Object 7"/>
          <p:cNvGraphicFramePr>
            <a:graphicFrameLocks/>
          </p:cNvGraphicFramePr>
          <p:nvPr/>
        </p:nvGraphicFramePr>
        <p:xfrm>
          <a:off x="223838" y="1576388"/>
          <a:ext cx="538162" cy="330200"/>
        </p:xfrm>
        <a:graphic>
          <a:graphicData uri="http://schemas.openxmlformats.org/presentationml/2006/ole">
            <p:oleObj spid="_x0000_s4103" name="Equation" r:id="rId3" imgW="304560" imgH="19044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/>
          </p:cNvGraphicFramePr>
          <p:nvPr/>
        </p:nvGraphicFramePr>
        <p:xfrm>
          <a:off x="2541588" y="1576388"/>
          <a:ext cx="608012" cy="311150"/>
        </p:xfrm>
        <a:graphic>
          <a:graphicData uri="http://schemas.openxmlformats.org/presentationml/2006/ole">
            <p:oleObj spid="_x0000_s4104" name="Equation" r:id="rId4" imgW="355320" imgH="19044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/>
          </p:cNvGraphicFramePr>
          <p:nvPr/>
        </p:nvGraphicFramePr>
        <p:xfrm>
          <a:off x="46038" y="2217738"/>
          <a:ext cx="792162" cy="671512"/>
        </p:xfrm>
        <a:graphic>
          <a:graphicData uri="http://schemas.openxmlformats.org/presentationml/2006/ole">
            <p:oleObj spid="_x0000_s4105" name="Equation" r:id="rId5" imgW="507960" imgH="43164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/>
          </p:cNvGraphicFramePr>
          <p:nvPr/>
        </p:nvGraphicFramePr>
        <p:xfrm>
          <a:off x="2454275" y="2206625"/>
          <a:ext cx="1508125" cy="677863"/>
        </p:xfrm>
        <a:graphic>
          <a:graphicData uri="http://schemas.openxmlformats.org/presentationml/2006/ole">
            <p:oleObj spid="_x0000_s4106" name="Equation" r:id="rId6" imgW="977760" imgH="444240" progId="Equation.3">
              <p:embed/>
            </p:oleObj>
          </a:graphicData>
        </a:graphic>
      </p:graphicFrame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648200" y="19812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5187950" y="1911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721350" y="1911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6254750" y="1911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6788150" y="1911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6788150" y="1911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7321550" y="1911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7854950" y="1911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8388350" y="1911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5111750" y="18351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731000" y="18351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8331200" y="18351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5276850" y="2381250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5257800" y="1600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21" name="Object 25"/>
          <p:cNvGraphicFramePr>
            <a:graphicFrameLocks/>
          </p:cNvGraphicFramePr>
          <p:nvPr/>
        </p:nvGraphicFramePr>
        <p:xfrm>
          <a:off x="5399088" y="2484438"/>
          <a:ext cx="268287" cy="334962"/>
        </p:xfrm>
        <a:graphic>
          <a:graphicData uri="http://schemas.openxmlformats.org/presentationml/2006/ole">
            <p:oleObj spid="_x0000_s4121" name="Equation" r:id="rId7" imgW="164880" imgH="203040" progId="Equation.3">
              <p:embed/>
            </p:oleObj>
          </a:graphicData>
        </a:graphic>
      </p:graphicFrame>
      <p:graphicFrame>
        <p:nvGraphicFramePr>
          <p:cNvPr id="4122" name="Object 26"/>
          <p:cNvGraphicFramePr>
            <a:graphicFrameLocks/>
          </p:cNvGraphicFramePr>
          <p:nvPr/>
        </p:nvGraphicFramePr>
        <p:xfrm>
          <a:off x="5856288" y="1168400"/>
          <a:ext cx="258762" cy="366713"/>
        </p:xfrm>
        <a:graphic>
          <a:graphicData uri="http://schemas.openxmlformats.org/presentationml/2006/ole">
            <p:oleObj spid="_x0000_s4122" name="Equation" r:id="rId8" imgW="164880" imgH="228600" progId="Equation.3">
              <p:embed/>
            </p:oleObj>
          </a:graphicData>
        </a:graphic>
      </p:graphicFrame>
      <p:graphicFrame>
        <p:nvGraphicFramePr>
          <p:cNvPr id="4123" name="Object 27"/>
          <p:cNvGraphicFramePr>
            <a:graphicFrameLocks/>
          </p:cNvGraphicFramePr>
          <p:nvPr/>
        </p:nvGraphicFramePr>
        <p:xfrm>
          <a:off x="7462838" y="2719388"/>
          <a:ext cx="690562" cy="422275"/>
        </p:xfrm>
        <a:graphic>
          <a:graphicData uri="http://schemas.openxmlformats.org/presentationml/2006/ole">
            <p:oleObj spid="_x0000_s4123" name="Equation" r:id="rId9" imgW="304560" imgH="190440" progId="Equation.3">
              <p:embed/>
            </p:oleObj>
          </a:graphicData>
        </a:graphic>
      </p:graphicFrame>
      <p:sp>
        <p:nvSpPr>
          <p:cNvPr id="4124" name="Line 28"/>
          <p:cNvSpPr>
            <a:spLocks noChangeShapeType="1"/>
          </p:cNvSpPr>
          <p:nvPr/>
        </p:nvSpPr>
        <p:spPr bwMode="auto">
          <a:xfrm flipH="1" flipV="1">
            <a:off x="7467600" y="2209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25" name="Object 29"/>
          <p:cNvGraphicFramePr>
            <a:graphicFrameLocks/>
          </p:cNvGraphicFramePr>
          <p:nvPr/>
        </p:nvGraphicFramePr>
        <p:xfrm>
          <a:off x="7481888" y="814388"/>
          <a:ext cx="796925" cy="412750"/>
        </p:xfrm>
        <a:graphic>
          <a:graphicData uri="http://schemas.openxmlformats.org/presentationml/2006/ole">
            <p:oleObj spid="_x0000_s4125" name="Equation" r:id="rId10" imgW="355320" imgH="190440" progId="Equation.3">
              <p:embed/>
            </p:oleObj>
          </a:graphicData>
        </a:graphic>
      </p:graphicFrame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8001000" y="1371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225550" y="4654550"/>
            <a:ext cx="13589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381000" y="5029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2590800" y="5029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16764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182880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I</a:t>
            </a:r>
          </a:p>
        </p:txBody>
      </p:sp>
      <p:graphicFrame>
        <p:nvGraphicFramePr>
          <p:cNvPr id="4132" name="Object 36"/>
          <p:cNvGraphicFramePr>
            <a:graphicFrameLocks/>
          </p:cNvGraphicFramePr>
          <p:nvPr/>
        </p:nvGraphicFramePr>
        <p:xfrm>
          <a:off x="441325" y="4548188"/>
          <a:ext cx="550863" cy="320675"/>
        </p:xfrm>
        <a:graphic>
          <a:graphicData uri="http://schemas.openxmlformats.org/presentationml/2006/ole">
            <p:oleObj spid="_x0000_s4132" name="Equation" r:id="rId11" imgW="317160" imgH="190440" progId="Equation.3">
              <p:embed/>
            </p:oleObj>
          </a:graphicData>
        </a:graphic>
      </p:graphicFrame>
      <p:graphicFrame>
        <p:nvGraphicFramePr>
          <p:cNvPr id="4133" name="Object 37"/>
          <p:cNvGraphicFramePr>
            <a:graphicFrameLocks/>
          </p:cNvGraphicFramePr>
          <p:nvPr/>
        </p:nvGraphicFramePr>
        <p:xfrm>
          <a:off x="2792413" y="4548188"/>
          <a:ext cx="563562" cy="311150"/>
        </p:xfrm>
        <a:graphic>
          <a:graphicData uri="http://schemas.openxmlformats.org/presentationml/2006/ole">
            <p:oleObj spid="_x0000_s4133" name="Equation" r:id="rId12" imgW="330120" imgH="190440" progId="Equation.3">
              <p:embed/>
            </p:oleObj>
          </a:graphicData>
        </a:graphic>
      </p:graphicFrame>
      <p:graphicFrame>
        <p:nvGraphicFramePr>
          <p:cNvPr id="4134" name="Object 38"/>
          <p:cNvGraphicFramePr>
            <a:graphicFrameLocks/>
          </p:cNvGraphicFramePr>
          <p:nvPr/>
        </p:nvGraphicFramePr>
        <p:xfrm>
          <a:off x="274638" y="5189538"/>
          <a:ext cx="792162" cy="671512"/>
        </p:xfrm>
        <a:graphic>
          <a:graphicData uri="http://schemas.openxmlformats.org/presentationml/2006/ole">
            <p:oleObj spid="_x0000_s4134" name="Equation" r:id="rId13" imgW="507960" imgH="431640" progId="Equation.3">
              <p:embed/>
            </p:oleObj>
          </a:graphicData>
        </a:graphic>
      </p:graphicFrame>
      <p:graphicFrame>
        <p:nvGraphicFramePr>
          <p:cNvPr id="4135" name="Object 39"/>
          <p:cNvGraphicFramePr>
            <a:graphicFrameLocks/>
          </p:cNvGraphicFramePr>
          <p:nvPr/>
        </p:nvGraphicFramePr>
        <p:xfrm>
          <a:off x="2722563" y="5178425"/>
          <a:ext cx="1419225" cy="668338"/>
        </p:xfrm>
        <a:graphic>
          <a:graphicData uri="http://schemas.openxmlformats.org/presentationml/2006/ole">
            <p:oleObj spid="_x0000_s4135" name="Equation" r:id="rId14" imgW="927000" imgH="444240" progId="Equation.3">
              <p:embed/>
            </p:oleObj>
          </a:graphicData>
        </a:graphic>
      </p:graphicFrame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4876800" y="49530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5416550" y="488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5949950" y="4883150"/>
            <a:ext cx="1397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6483350" y="4883150"/>
            <a:ext cx="1397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7016750" y="488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>
            <a:off x="7016750" y="488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>
            <a:off x="7550150" y="4883150"/>
            <a:ext cx="1397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Oval 47"/>
          <p:cNvSpPr>
            <a:spLocks noChangeArrowheads="1"/>
          </p:cNvSpPr>
          <p:nvPr/>
        </p:nvSpPr>
        <p:spPr bwMode="auto">
          <a:xfrm>
            <a:off x="8083550" y="4883150"/>
            <a:ext cx="1397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>
            <a:off x="8616950" y="488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5340350" y="48069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6959600" y="48069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8559800" y="48069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>
            <a:off x="5505450" y="5353050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5486400" y="4572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50" name="Object 54"/>
          <p:cNvGraphicFramePr>
            <a:graphicFrameLocks/>
          </p:cNvGraphicFramePr>
          <p:nvPr/>
        </p:nvGraphicFramePr>
        <p:xfrm>
          <a:off x="5627688" y="5435600"/>
          <a:ext cx="258762" cy="366713"/>
        </p:xfrm>
        <a:graphic>
          <a:graphicData uri="http://schemas.openxmlformats.org/presentationml/2006/ole">
            <p:oleObj spid="_x0000_s4150" name="Equation" r:id="rId15" imgW="164880" imgH="228600" progId="Equation.3">
              <p:embed/>
            </p:oleObj>
          </a:graphicData>
        </a:graphic>
      </p:graphicFrame>
      <p:graphicFrame>
        <p:nvGraphicFramePr>
          <p:cNvPr id="4151" name="Object 55"/>
          <p:cNvGraphicFramePr>
            <a:graphicFrameLocks/>
          </p:cNvGraphicFramePr>
          <p:nvPr/>
        </p:nvGraphicFramePr>
        <p:xfrm>
          <a:off x="6084888" y="4159250"/>
          <a:ext cx="249237" cy="317500"/>
        </p:xfrm>
        <a:graphic>
          <a:graphicData uri="http://schemas.openxmlformats.org/presentationml/2006/ole">
            <p:oleObj spid="_x0000_s4151" name="Equation" r:id="rId16" imgW="164880" imgH="203040" progId="Equation.3">
              <p:embed/>
            </p:oleObj>
          </a:graphicData>
        </a:graphic>
      </p:graphicFrame>
      <p:graphicFrame>
        <p:nvGraphicFramePr>
          <p:cNvPr id="4152" name="Object 56"/>
          <p:cNvGraphicFramePr>
            <a:graphicFrameLocks/>
          </p:cNvGraphicFramePr>
          <p:nvPr/>
        </p:nvGraphicFramePr>
        <p:xfrm>
          <a:off x="7662863" y="5691188"/>
          <a:ext cx="738187" cy="412750"/>
        </p:xfrm>
        <a:graphic>
          <a:graphicData uri="http://schemas.openxmlformats.org/presentationml/2006/ole">
            <p:oleObj spid="_x0000_s4152" name="Equation" r:id="rId17" imgW="330120" imgH="190440" progId="Equation.3">
              <p:embed/>
            </p:oleObj>
          </a:graphicData>
        </a:graphic>
      </p:graphicFrame>
      <p:sp>
        <p:nvSpPr>
          <p:cNvPr id="4153" name="Line 57"/>
          <p:cNvSpPr>
            <a:spLocks noChangeShapeType="1"/>
          </p:cNvSpPr>
          <p:nvPr/>
        </p:nvSpPr>
        <p:spPr bwMode="auto">
          <a:xfrm flipH="1" flipV="1">
            <a:off x="7696200" y="51816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54" name="Object 58"/>
          <p:cNvGraphicFramePr>
            <a:graphicFrameLocks/>
          </p:cNvGraphicFramePr>
          <p:nvPr/>
        </p:nvGraphicFramePr>
        <p:xfrm>
          <a:off x="7753350" y="3786188"/>
          <a:ext cx="701675" cy="403225"/>
        </p:xfrm>
        <a:graphic>
          <a:graphicData uri="http://schemas.openxmlformats.org/presentationml/2006/ole">
            <p:oleObj spid="_x0000_s4154" name="Equation" r:id="rId18" imgW="317160" imgH="190440" progId="Equation.3">
              <p:embed/>
            </p:oleObj>
          </a:graphicData>
        </a:graphic>
      </p:graphicFrame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8229600" y="4343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76200" y="228600"/>
            <a:ext cx="4267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Two Main Operations:</a:t>
            </a:r>
          </a:p>
          <a:p>
            <a:pPr>
              <a:spcBef>
                <a:spcPct val="50000"/>
              </a:spcBef>
            </a:pPr>
            <a:r>
              <a:rPr lang="en-US" i="1" u="sng"/>
              <a:t>DownSampling by D</a:t>
            </a:r>
            <a:r>
              <a:rPr lang="en-US" i="1"/>
              <a:t>:</a:t>
            </a:r>
          </a:p>
        </p:txBody>
      </p:sp>
      <p:sp>
        <p:nvSpPr>
          <p:cNvPr id="4157" name="Rectangle 61"/>
          <p:cNvSpPr>
            <a:spLocks noChangeArrowheads="1"/>
          </p:cNvSpPr>
          <p:nvPr/>
        </p:nvSpPr>
        <p:spPr bwMode="auto">
          <a:xfrm>
            <a:off x="152400" y="33528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UpSampling by I:</a:t>
            </a:r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5873750" y="48069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Rectangle 63"/>
          <p:cNvSpPr>
            <a:spLocks noChangeArrowheads="1"/>
          </p:cNvSpPr>
          <p:nvPr/>
        </p:nvSpPr>
        <p:spPr bwMode="auto">
          <a:xfrm>
            <a:off x="6407150" y="48069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7473950" y="48069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1" name="Rectangle 65"/>
          <p:cNvSpPr>
            <a:spLocks noChangeArrowheads="1"/>
          </p:cNvSpPr>
          <p:nvPr/>
        </p:nvSpPr>
        <p:spPr bwMode="auto">
          <a:xfrm>
            <a:off x="8007350" y="4806950"/>
            <a:ext cx="2730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6096000" y="5715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zeros</a:t>
            </a:r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6102350" y="5645150"/>
            <a:ext cx="673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Line 68"/>
          <p:cNvSpPr>
            <a:spLocks noChangeShapeType="1"/>
          </p:cNvSpPr>
          <p:nvPr/>
        </p:nvSpPr>
        <p:spPr bwMode="auto">
          <a:xfrm flipV="1">
            <a:off x="6324600" y="51816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85" name="Group 93"/>
          <p:cNvGrpSpPr>
            <a:grpSpLocks/>
          </p:cNvGrpSpPr>
          <p:nvPr/>
        </p:nvGrpSpPr>
        <p:grpSpPr bwMode="auto">
          <a:xfrm>
            <a:off x="5257800" y="914400"/>
            <a:ext cx="3048000" cy="1455738"/>
            <a:chOff x="1248" y="480"/>
            <a:chExt cx="2421" cy="1156"/>
          </a:xfrm>
        </p:grpSpPr>
        <p:sp>
          <p:nvSpPr>
            <p:cNvPr id="33794" name="Line 2"/>
            <p:cNvSpPr>
              <a:spLocks noChangeShapeType="1"/>
            </p:cNvSpPr>
            <p:nvPr/>
          </p:nvSpPr>
          <p:spPr bwMode="auto">
            <a:xfrm>
              <a:off x="1392" y="1344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5" name="Line 3"/>
            <p:cNvSpPr>
              <a:spLocks noChangeShapeType="1"/>
            </p:cNvSpPr>
            <p:nvPr/>
          </p:nvSpPr>
          <p:spPr bwMode="auto">
            <a:xfrm flipV="1">
              <a:off x="2064" y="480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6" name="Oval 4"/>
            <p:cNvSpPr>
              <a:spLocks noChangeArrowheads="1"/>
            </p:cNvSpPr>
            <p:nvPr/>
          </p:nvSpPr>
          <p:spPr bwMode="auto">
            <a:xfrm>
              <a:off x="2016" y="96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9" name="Oval 7"/>
            <p:cNvSpPr>
              <a:spLocks noChangeArrowheads="1"/>
            </p:cNvSpPr>
            <p:nvPr/>
          </p:nvSpPr>
          <p:spPr bwMode="auto">
            <a:xfrm>
              <a:off x="2544" y="96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2160" y="12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2592" y="10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3120" y="96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2928" y="12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2736" y="12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3168" y="10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Oval 15"/>
            <p:cNvSpPr>
              <a:spLocks noChangeArrowheads="1"/>
            </p:cNvSpPr>
            <p:nvPr/>
          </p:nvSpPr>
          <p:spPr bwMode="auto">
            <a:xfrm>
              <a:off x="1440" y="96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1488" y="10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824" y="12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1632" y="12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Oval 19"/>
            <p:cNvSpPr>
              <a:spLocks noChangeArrowheads="1"/>
            </p:cNvSpPr>
            <p:nvPr/>
          </p:nvSpPr>
          <p:spPr bwMode="auto">
            <a:xfrm>
              <a:off x="3264" y="12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1296" y="12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3813" name="Object 21"/>
            <p:cNvGraphicFramePr>
              <a:graphicFrameLocks noChangeAspect="1"/>
            </p:cNvGraphicFramePr>
            <p:nvPr/>
          </p:nvGraphicFramePr>
          <p:xfrm>
            <a:off x="2688" y="528"/>
            <a:ext cx="528" cy="298"/>
          </p:xfrm>
          <a:graphic>
            <a:graphicData uri="http://schemas.openxmlformats.org/presentationml/2006/ole">
              <p:oleObj spid="_x0000_s33813" name="Equation" r:id="rId3" imgW="380880" imgH="215640" progId="Equation.3">
                <p:embed/>
              </p:oleObj>
            </a:graphicData>
          </a:graphic>
        </p:graphicFrame>
        <p:graphicFrame>
          <p:nvGraphicFramePr>
            <p:cNvPr id="33814" name="Object 22"/>
            <p:cNvGraphicFramePr>
              <a:graphicFrameLocks noChangeAspect="1"/>
            </p:cNvGraphicFramePr>
            <p:nvPr/>
          </p:nvGraphicFramePr>
          <p:xfrm>
            <a:off x="3456" y="1344"/>
            <a:ext cx="213" cy="237"/>
          </p:xfrm>
          <a:graphic>
            <a:graphicData uri="http://schemas.openxmlformats.org/presentationml/2006/ole">
              <p:oleObj spid="_x0000_s33814" name="Equation" r:id="rId4" imgW="126720" imgH="139680" progId="Equation.3">
                <p:embed/>
              </p:oleObj>
            </a:graphicData>
          </a:graphic>
        </p:graphicFrame>
        <p:graphicFrame>
          <p:nvGraphicFramePr>
            <p:cNvPr id="33815" name="Object 23"/>
            <p:cNvGraphicFramePr>
              <a:graphicFrameLocks noChangeAspect="1"/>
            </p:cNvGraphicFramePr>
            <p:nvPr/>
          </p:nvGraphicFramePr>
          <p:xfrm>
            <a:off x="2448" y="1392"/>
            <a:ext cx="244" cy="244"/>
          </p:xfrm>
          <a:graphic>
            <a:graphicData uri="http://schemas.openxmlformats.org/presentationml/2006/ole">
              <p:oleObj spid="_x0000_s33815" name="Equation" r:id="rId5" imgW="164880" imgH="164880" progId="Equation.3">
                <p:embed/>
              </p:oleObj>
            </a:graphicData>
          </a:graphic>
        </p:graphicFrame>
        <p:graphicFrame>
          <p:nvGraphicFramePr>
            <p:cNvPr id="33816" name="Object 24"/>
            <p:cNvGraphicFramePr>
              <a:graphicFrameLocks noChangeAspect="1"/>
            </p:cNvGraphicFramePr>
            <p:nvPr/>
          </p:nvGraphicFramePr>
          <p:xfrm>
            <a:off x="2976" y="1392"/>
            <a:ext cx="357" cy="244"/>
          </p:xfrm>
          <a:graphic>
            <a:graphicData uri="http://schemas.openxmlformats.org/presentationml/2006/ole">
              <p:oleObj spid="_x0000_s33816" name="Equation" r:id="rId6" imgW="241200" imgH="164880" progId="Equation.3">
                <p:embed/>
              </p:oleObj>
            </a:graphicData>
          </a:graphic>
        </p:graphicFrame>
        <p:graphicFrame>
          <p:nvGraphicFramePr>
            <p:cNvPr id="33817" name="Object 25"/>
            <p:cNvGraphicFramePr>
              <a:graphicFrameLocks noChangeAspect="1"/>
            </p:cNvGraphicFramePr>
            <p:nvPr/>
          </p:nvGraphicFramePr>
          <p:xfrm>
            <a:off x="1248" y="1392"/>
            <a:ext cx="370" cy="217"/>
          </p:xfrm>
          <a:graphic>
            <a:graphicData uri="http://schemas.openxmlformats.org/presentationml/2006/ole">
              <p:oleObj spid="_x0000_s33817" name="Equation" r:id="rId7" imgW="279360" imgH="164880" progId="Equation.3">
                <p:embed/>
              </p:oleObj>
            </a:graphicData>
          </a:graphic>
        </p:graphicFrame>
        <p:graphicFrame>
          <p:nvGraphicFramePr>
            <p:cNvPr id="33818" name="Object 26"/>
            <p:cNvGraphicFramePr>
              <a:graphicFrameLocks noChangeAspect="1"/>
            </p:cNvGraphicFramePr>
            <p:nvPr/>
          </p:nvGraphicFramePr>
          <p:xfrm>
            <a:off x="1872" y="768"/>
            <a:ext cx="105" cy="196"/>
          </p:xfrm>
          <a:graphic>
            <a:graphicData uri="http://schemas.openxmlformats.org/presentationml/2006/ole">
              <p:oleObj spid="_x0000_s33818" name="Equation" r:id="rId8" imgW="88560" imgH="164880" progId="Equation.3">
                <p:embed/>
              </p:oleObj>
            </a:graphicData>
          </a:graphic>
        </p:graphicFrame>
      </p:grp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0" y="0"/>
            <a:ext cx="8915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Consider an intermediate operation called </a:t>
            </a:r>
            <a:r>
              <a:rPr lang="en-US" u="sng"/>
              <a:t>Sampling.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152400" y="4648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 flipV="1">
            <a:off x="762000" y="4038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V="1">
            <a:off x="3048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V="1">
            <a:off x="381000" y="4267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 flipV="1">
            <a:off x="457200" y="4648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 flipV="1">
            <a:off x="5334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V="1">
            <a:off x="609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6858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 flipV="1">
            <a:off x="7620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 flipV="1">
            <a:off x="838200" y="4648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V="1">
            <a:off x="9144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V="1">
            <a:off x="9906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 flipV="1">
            <a:off x="1066800" y="4495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V="1">
            <a:off x="1143000" y="4648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 flipV="1">
            <a:off x="12192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 flipV="1">
            <a:off x="12954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Line 44"/>
          <p:cNvSpPr>
            <a:spLocks noChangeShapeType="1"/>
          </p:cNvSpPr>
          <p:nvPr/>
        </p:nvSpPr>
        <p:spPr bwMode="auto">
          <a:xfrm flipV="1">
            <a:off x="13716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 flipV="1">
            <a:off x="1447800" y="4648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 flipV="1">
            <a:off x="1524000" y="4648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 flipV="1">
            <a:off x="16002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840" name="Object 48"/>
          <p:cNvGraphicFramePr>
            <a:graphicFrameLocks noChangeAspect="1"/>
          </p:cNvGraphicFramePr>
          <p:nvPr/>
        </p:nvGraphicFramePr>
        <p:xfrm>
          <a:off x="533400" y="3733800"/>
          <a:ext cx="381000" cy="263525"/>
        </p:xfrm>
        <a:graphic>
          <a:graphicData uri="http://schemas.openxmlformats.org/presentationml/2006/ole">
            <p:oleObj spid="_x0000_s33840" name="Equation" r:id="rId9" imgW="291960" imgH="203040" progId="Equation.3">
              <p:embed/>
            </p:oleObj>
          </a:graphicData>
        </a:graphic>
      </p:graphicFrame>
      <p:graphicFrame>
        <p:nvGraphicFramePr>
          <p:cNvPr id="33841" name="Object 49"/>
          <p:cNvGraphicFramePr>
            <a:graphicFrameLocks noChangeAspect="1"/>
          </p:cNvGraphicFramePr>
          <p:nvPr/>
        </p:nvGraphicFramePr>
        <p:xfrm>
          <a:off x="1784350" y="4764088"/>
          <a:ext cx="165100" cy="182562"/>
        </p:xfrm>
        <a:graphic>
          <a:graphicData uri="http://schemas.openxmlformats.org/presentationml/2006/ole">
            <p:oleObj spid="_x0000_s33841" name="Equation" r:id="rId10" imgW="126720" imgH="139680" progId="Equation.3">
              <p:embed/>
            </p:oleObj>
          </a:graphicData>
        </a:graphic>
      </p:graphicFrame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1905000" y="4419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AutoShape 51"/>
          <p:cNvSpPr>
            <a:spLocks noChangeArrowheads="1"/>
          </p:cNvSpPr>
          <p:nvPr/>
        </p:nvSpPr>
        <p:spPr bwMode="auto">
          <a:xfrm>
            <a:off x="2971800" y="4267200"/>
            <a:ext cx="304800" cy="304800"/>
          </a:xfrm>
          <a:prstGeom prst="flowChartSummingJunction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>
            <a:off x="3124200" y="4572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>
            <a:off x="2514600" y="57150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Line 54"/>
          <p:cNvSpPr>
            <a:spLocks noChangeShapeType="1"/>
          </p:cNvSpPr>
          <p:nvPr/>
        </p:nvSpPr>
        <p:spPr bwMode="auto">
          <a:xfrm flipV="1">
            <a:off x="3124200" y="5181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Line 55"/>
          <p:cNvSpPr>
            <a:spLocks noChangeShapeType="1"/>
          </p:cNvSpPr>
          <p:nvPr/>
        </p:nvSpPr>
        <p:spPr bwMode="auto">
          <a:xfrm flipV="1">
            <a:off x="3429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Line 56"/>
          <p:cNvSpPr>
            <a:spLocks noChangeShapeType="1"/>
          </p:cNvSpPr>
          <p:nvPr/>
        </p:nvSpPr>
        <p:spPr bwMode="auto">
          <a:xfrm flipV="1">
            <a:off x="35814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AutoShape 57"/>
          <p:cNvSpPr>
            <a:spLocks noChangeArrowheads="1"/>
          </p:cNvSpPr>
          <p:nvPr/>
        </p:nvSpPr>
        <p:spPr bwMode="auto">
          <a:xfrm>
            <a:off x="34671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AutoShape 58"/>
          <p:cNvSpPr>
            <a:spLocks noChangeArrowheads="1"/>
          </p:cNvSpPr>
          <p:nvPr/>
        </p:nvSpPr>
        <p:spPr bwMode="auto">
          <a:xfrm>
            <a:off x="36195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Line 59"/>
          <p:cNvSpPr>
            <a:spLocks noChangeShapeType="1"/>
          </p:cNvSpPr>
          <p:nvPr/>
        </p:nvSpPr>
        <p:spPr bwMode="auto">
          <a:xfrm flipV="1">
            <a:off x="3124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 flipV="1">
            <a:off x="32766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AutoShape 61"/>
          <p:cNvSpPr>
            <a:spLocks noChangeArrowheads="1"/>
          </p:cNvSpPr>
          <p:nvPr/>
        </p:nvSpPr>
        <p:spPr bwMode="auto">
          <a:xfrm>
            <a:off x="31623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4" name="AutoShape 62"/>
          <p:cNvSpPr>
            <a:spLocks noChangeArrowheads="1"/>
          </p:cNvSpPr>
          <p:nvPr/>
        </p:nvSpPr>
        <p:spPr bwMode="auto">
          <a:xfrm>
            <a:off x="33147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5" name="Line 63"/>
          <p:cNvSpPr>
            <a:spLocks noChangeShapeType="1"/>
          </p:cNvSpPr>
          <p:nvPr/>
        </p:nvSpPr>
        <p:spPr bwMode="auto">
          <a:xfrm flipV="1">
            <a:off x="28194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Line 64"/>
          <p:cNvSpPr>
            <a:spLocks noChangeShapeType="1"/>
          </p:cNvSpPr>
          <p:nvPr/>
        </p:nvSpPr>
        <p:spPr bwMode="auto">
          <a:xfrm flipV="1">
            <a:off x="2971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7" name="AutoShape 65"/>
          <p:cNvSpPr>
            <a:spLocks noChangeArrowheads="1"/>
          </p:cNvSpPr>
          <p:nvPr/>
        </p:nvSpPr>
        <p:spPr bwMode="auto">
          <a:xfrm>
            <a:off x="28575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8" name="AutoShape 66"/>
          <p:cNvSpPr>
            <a:spLocks noChangeArrowheads="1"/>
          </p:cNvSpPr>
          <p:nvPr/>
        </p:nvSpPr>
        <p:spPr bwMode="auto">
          <a:xfrm>
            <a:off x="30099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AutoShape 67"/>
          <p:cNvSpPr>
            <a:spLocks noChangeArrowheads="1"/>
          </p:cNvSpPr>
          <p:nvPr/>
        </p:nvSpPr>
        <p:spPr bwMode="auto">
          <a:xfrm>
            <a:off x="26924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3276600" y="4419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861" name="Object 69"/>
          <p:cNvGraphicFramePr>
            <a:graphicFrameLocks noChangeAspect="1"/>
          </p:cNvGraphicFramePr>
          <p:nvPr/>
        </p:nvGraphicFramePr>
        <p:xfrm>
          <a:off x="3227388" y="4838700"/>
          <a:ext cx="482600" cy="292100"/>
        </p:xfrm>
        <a:graphic>
          <a:graphicData uri="http://schemas.openxmlformats.org/presentationml/2006/ole">
            <p:oleObj spid="_x0000_s33861" name="Equation" r:id="rId11" imgW="355320" imgH="215640" progId="Equation.3">
              <p:embed/>
            </p:oleObj>
          </a:graphicData>
        </a:graphic>
      </p:graphicFrame>
      <p:graphicFrame>
        <p:nvGraphicFramePr>
          <p:cNvPr id="33862" name="Object 70"/>
          <p:cNvGraphicFramePr>
            <a:graphicFrameLocks noChangeAspect="1"/>
          </p:cNvGraphicFramePr>
          <p:nvPr/>
        </p:nvGraphicFramePr>
        <p:xfrm>
          <a:off x="2667000" y="5334000"/>
          <a:ext cx="87313" cy="163513"/>
        </p:xfrm>
        <a:graphic>
          <a:graphicData uri="http://schemas.openxmlformats.org/presentationml/2006/ole">
            <p:oleObj spid="_x0000_s33862" name="Equation" r:id="rId12" imgW="88560" imgH="164880" progId="Equation.3">
              <p:embed/>
            </p:oleObj>
          </a:graphicData>
        </a:graphic>
      </p:graphicFrame>
      <p:graphicFrame>
        <p:nvGraphicFramePr>
          <p:cNvPr id="33863" name="Object 71"/>
          <p:cNvGraphicFramePr>
            <a:graphicFrameLocks noChangeAspect="1"/>
          </p:cNvGraphicFramePr>
          <p:nvPr/>
        </p:nvGraphicFramePr>
        <p:xfrm>
          <a:off x="3886200" y="5715000"/>
          <a:ext cx="165100" cy="182563"/>
        </p:xfrm>
        <a:graphic>
          <a:graphicData uri="http://schemas.openxmlformats.org/presentationml/2006/ole">
            <p:oleObj spid="_x0000_s33863" name="Equation" r:id="rId13" imgW="126720" imgH="139680" progId="Equation.3">
              <p:embed/>
            </p:oleObj>
          </a:graphicData>
        </a:graphic>
      </p:graphicFrame>
      <p:sp>
        <p:nvSpPr>
          <p:cNvPr id="33864" name="Line 72"/>
          <p:cNvSpPr>
            <a:spLocks noChangeShapeType="1"/>
          </p:cNvSpPr>
          <p:nvPr/>
        </p:nvSpPr>
        <p:spPr bwMode="auto">
          <a:xfrm>
            <a:off x="4114800" y="4648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Line 73"/>
          <p:cNvSpPr>
            <a:spLocks noChangeShapeType="1"/>
          </p:cNvSpPr>
          <p:nvPr/>
        </p:nvSpPr>
        <p:spPr bwMode="auto">
          <a:xfrm flipV="1">
            <a:off x="4724400" y="4038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6" name="Line 74"/>
          <p:cNvSpPr>
            <a:spLocks noChangeShapeType="1"/>
          </p:cNvSpPr>
          <p:nvPr/>
        </p:nvSpPr>
        <p:spPr bwMode="auto">
          <a:xfrm flipV="1">
            <a:off x="42672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7" name="Line 75"/>
          <p:cNvSpPr>
            <a:spLocks noChangeShapeType="1"/>
          </p:cNvSpPr>
          <p:nvPr/>
        </p:nvSpPr>
        <p:spPr bwMode="auto">
          <a:xfrm flipV="1">
            <a:off x="4419600" y="4648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Line 76"/>
          <p:cNvSpPr>
            <a:spLocks noChangeShapeType="1"/>
          </p:cNvSpPr>
          <p:nvPr/>
        </p:nvSpPr>
        <p:spPr bwMode="auto">
          <a:xfrm flipV="1">
            <a:off x="45720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9" name="Line 77"/>
          <p:cNvSpPr>
            <a:spLocks noChangeShapeType="1"/>
          </p:cNvSpPr>
          <p:nvPr/>
        </p:nvSpPr>
        <p:spPr bwMode="auto">
          <a:xfrm flipV="1">
            <a:off x="47244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0" name="Line 78"/>
          <p:cNvSpPr>
            <a:spLocks noChangeShapeType="1"/>
          </p:cNvSpPr>
          <p:nvPr/>
        </p:nvSpPr>
        <p:spPr bwMode="auto">
          <a:xfrm flipV="1">
            <a:off x="48768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Line 79"/>
          <p:cNvSpPr>
            <a:spLocks noChangeShapeType="1"/>
          </p:cNvSpPr>
          <p:nvPr/>
        </p:nvSpPr>
        <p:spPr bwMode="auto">
          <a:xfrm flipV="1">
            <a:off x="5029200" y="4495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2" name="Line 80"/>
          <p:cNvSpPr>
            <a:spLocks noChangeShapeType="1"/>
          </p:cNvSpPr>
          <p:nvPr/>
        </p:nvSpPr>
        <p:spPr bwMode="auto">
          <a:xfrm flipV="1">
            <a:off x="51816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3" name="Line 81"/>
          <p:cNvSpPr>
            <a:spLocks noChangeShapeType="1"/>
          </p:cNvSpPr>
          <p:nvPr/>
        </p:nvSpPr>
        <p:spPr bwMode="auto">
          <a:xfrm flipV="1">
            <a:off x="53340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Line 82"/>
          <p:cNvSpPr>
            <a:spLocks noChangeShapeType="1"/>
          </p:cNvSpPr>
          <p:nvPr/>
        </p:nvSpPr>
        <p:spPr bwMode="auto">
          <a:xfrm flipV="1">
            <a:off x="5486400" y="4648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875" name="Object 83"/>
          <p:cNvGraphicFramePr>
            <a:graphicFrameLocks noChangeAspect="1"/>
          </p:cNvGraphicFramePr>
          <p:nvPr/>
        </p:nvGraphicFramePr>
        <p:xfrm>
          <a:off x="4632325" y="3733800"/>
          <a:ext cx="1309688" cy="280988"/>
        </p:xfrm>
        <a:graphic>
          <a:graphicData uri="http://schemas.openxmlformats.org/presentationml/2006/ole">
            <p:oleObj spid="_x0000_s33875" name="Equation" r:id="rId14" imgW="1002960" imgH="215640" progId="Equation.3">
              <p:embed/>
            </p:oleObj>
          </a:graphicData>
        </a:graphic>
      </p:graphicFrame>
      <p:graphicFrame>
        <p:nvGraphicFramePr>
          <p:cNvPr id="33876" name="Object 84"/>
          <p:cNvGraphicFramePr>
            <a:graphicFrameLocks noChangeAspect="1"/>
          </p:cNvGraphicFramePr>
          <p:nvPr/>
        </p:nvGraphicFramePr>
        <p:xfrm>
          <a:off x="5746750" y="4764088"/>
          <a:ext cx="165100" cy="182562"/>
        </p:xfrm>
        <a:graphic>
          <a:graphicData uri="http://schemas.openxmlformats.org/presentationml/2006/ole">
            <p:oleObj spid="_x0000_s33876" name="Equation" r:id="rId15" imgW="126720" imgH="139680" progId="Equation.3">
              <p:embed/>
            </p:oleObj>
          </a:graphicData>
        </a:graphic>
      </p:graphicFrame>
      <p:sp>
        <p:nvSpPr>
          <p:cNvPr id="33877" name="AutoShape 85"/>
          <p:cNvSpPr>
            <a:spLocks noChangeArrowheads="1"/>
          </p:cNvSpPr>
          <p:nvPr/>
        </p:nvSpPr>
        <p:spPr bwMode="auto">
          <a:xfrm>
            <a:off x="4305300" y="46101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8" name="AutoShape 86"/>
          <p:cNvSpPr>
            <a:spLocks noChangeArrowheads="1"/>
          </p:cNvSpPr>
          <p:nvPr/>
        </p:nvSpPr>
        <p:spPr bwMode="auto">
          <a:xfrm>
            <a:off x="4457700" y="46228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9" name="AutoShape 87"/>
          <p:cNvSpPr>
            <a:spLocks noChangeArrowheads="1"/>
          </p:cNvSpPr>
          <p:nvPr/>
        </p:nvSpPr>
        <p:spPr bwMode="auto">
          <a:xfrm>
            <a:off x="4610100" y="46101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80" name="AutoShape 88"/>
          <p:cNvSpPr>
            <a:spLocks noChangeArrowheads="1"/>
          </p:cNvSpPr>
          <p:nvPr/>
        </p:nvSpPr>
        <p:spPr bwMode="auto">
          <a:xfrm>
            <a:off x="4762500" y="46101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81" name="AutoShape 89"/>
          <p:cNvSpPr>
            <a:spLocks noChangeArrowheads="1"/>
          </p:cNvSpPr>
          <p:nvPr/>
        </p:nvSpPr>
        <p:spPr bwMode="auto">
          <a:xfrm>
            <a:off x="4902200" y="46101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82" name="AutoShape 90"/>
          <p:cNvSpPr>
            <a:spLocks noChangeArrowheads="1"/>
          </p:cNvSpPr>
          <p:nvPr/>
        </p:nvSpPr>
        <p:spPr bwMode="auto">
          <a:xfrm>
            <a:off x="5067300" y="46101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83" name="AutoShape 91"/>
          <p:cNvSpPr>
            <a:spLocks noChangeArrowheads="1"/>
          </p:cNvSpPr>
          <p:nvPr/>
        </p:nvSpPr>
        <p:spPr bwMode="auto">
          <a:xfrm>
            <a:off x="5219700" y="46101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84" name="AutoShape 92"/>
          <p:cNvSpPr>
            <a:spLocks noChangeArrowheads="1"/>
          </p:cNvSpPr>
          <p:nvPr/>
        </p:nvSpPr>
        <p:spPr bwMode="auto">
          <a:xfrm>
            <a:off x="5372100" y="46101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86" name="Text Box 94"/>
          <p:cNvSpPr txBox="1">
            <a:spLocks noChangeArrowheads="1"/>
          </p:cNvSpPr>
          <p:nvPr/>
        </p:nvSpPr>
        <p:spPr bwMode="auto">
          <a:xfrm>
            <a:off x="0" y="838200"/>
            <a:ext cx="3276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Define the sampling  sequence:</a:t>
            </a:r>
          </a:p>
        </p:txBody>
      </p:sp>
      <p:graphicFrame>
        <p:nvGraphicFramePr>
          <p:cNvPr id="33887" name="Object 95"/>
          <p:cNvGraphicFramePr>
            <a:graphicFrameLocks noChangeAspect="1"/>
          </p:cNvGraphicFramePr>
          <p:nvPr/>
        </p:nvGraphicFramePr>
        <p:xfrm>
          <a:off x="1447800" y="1371600"/>
          <a:ext cx="2438400" cy="796925"/>
        </p:xfrm>
        <a:graphic>
          <a:graphicData uri="http://schemas.openxmlformats.org/presentationml/2006/ole">
            <p:oleObj spid="_x0000_s33887" name="Equation" r:id="rId16" imgW="1396800" imgH="457200" progId="Equation.3">
              <p:embed/>
            </p:oleObj>
          </a:graphicData>
        </a:graphic>
      </p:graphicFrame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0" y="2743200"/>
            <a:ext cx="822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Then, given a sequence            we define the sampled sequence                               .  </a:t>
            </a:r>
          </a:p>
        </p:txBody>
      </p:sp>
      <p:graphicFrame>
        <p:nvGraphicFramePr>
          <p:cNvPr id="33889" name="Object 97"/>
          <p:cNvGraphicFramePr>
            <a:graphicFrameLocks noChangeAspect="1"/>
          </p:cNvGraphicFramePr>
          <p:nvPr/>
        </p:nvGraphicFramePr>
        <p:xfrm>
          <a:off x="2362200" y="2819400"/>
          <a:ext cx="450850" cy="312738"/>
        </p:xfrm>
        <a:graphic>
          <a:graphicData uri="http://schemas.openxmlformats.org/presentationml/2006/ole">
            <p:oleObj spid="_x0000_s33889" name="Equation" r:id="rId17" imgW="291960" imgH="203040" progId="Equation.3">
              <p:embed/>
            </p:oleObj>
          </a:graphicData>
        </a:graphic>
      </p:graphicFrame>
      <p:graphicFrame>
        <p:nvGraphicFramePr>
          <p:cNvPr id="33891" name="Object 99"/>
          <p:cNvGraphicFramePr>
            <a:graphicFrameLocks noChangeAspect="1"/>
          </p:cNvGraphicFramePr>
          <p:nvPr/>
        </p:nvGraphicFramePr>
        <p:xfrm>
          <a:off x="5943600" y="2743200"/>
          <a:ext cx="1595438" cy="331788"/>
        </p:xfrm>
        <a:graphic>
          <a:graphicData uri="http://schemas.openxmlformats.org/presentationml/2006/ole">
            <p:oleObj spid="_x0000_s33891" name="Equation" r:id="rId18" imgW="1028520" imgH="215640" progId="Equation.3">
              <p:embed/>
            </p:oleObj>
          </a:graphicData>
        </a:graphic>
      </p:graphicFrame>
      <p:graphicFrame>
        <p:nvGraphicFramePr>
          <p:cNvPr id="33892" name="Object 100"/>
          <p:cNvGraphicFramePr>
            <a:graphicFrameLocks noChangeAspect="1"/>
          </p:cNvGraphicFramePr>
          <p:nvPr/>
        </p:nvGraphicFramePr>
        <p:xfrm>
          <a:off x="5562600" y="5105400"/>
          <a:ext cx="2743200" cy="815975"/>
        </p:xfrm>
        <a:graphic>
          <a:graphicData uri="http://schemas.openxmlformats.org/presentationml/2006/ole">
            <p:oleObj spid="_x0000_s33892" name="Equation" r:id="rId19" imgW="15364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2971800"/>
            <a:ext cx="7772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Modulation Modeling of Sampling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371600" y="4114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524000" y="4114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524000" y="4648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2133600" y="4495800"/>
            <a:ext cx="304800" cy="304800"/>
          </a:xfrm>
          <a:prstGeom prst="flowChartSummingJunction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2860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438400" y="4648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flowChartOr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358140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7338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228600" y="3886200"/>
          <a:ext cx="450850" cy="312738"/>
        </p:xfrm>
        <a:graphic>
          <a:graphicData uri="http://schemas.openxmlformats.org/presentationml/2006/ole">
            <p:oleObj spid="_x0000_s27663" name="Equation" r:id="rId3" imgW="291960" imgH="203040" progId="Equation.3">
              <p:embed/>
            </p:oleObj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4267200" y="3962400"/>
          <a:ext cx="433388" cy="312738"/>
        </p:xfrm>
        <a:graphic>
          <a:graphicData uri="http://schemas.openxmlformats.org/presentationml/2006/ole">
            <p:oleObj spid="_x0000_s27664" name="Equation" r:id="rId4" imgW="279360" imgH="203040" progId="Equation.3">
              <p:embed/>
            </p:oleObj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1981200" y="5105400"/>
          <a:ext cx="685800" cy="406400"/>
        </p:xfrm>
        <a:graphic>
          <a:graphicData uri="http://schemas.openxmlformats.org/presentationml/2006/ole">
            <p:oleObj spid="_x0000_s27665" name="Equation" r:id="rId5" imgW="342720" imgH="203040" progId="Equation.3">
              <p:embed/>
            </p:oleObj>
          </a:graphicData>
        </a:graphic>
      </p:graphicFrame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990600" y="3886200"/>
            <a:ext cx="381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1066800" y="3886200"/>
          <a:ext cx="250825" cy="457200"/>
        </p:xfrm>
        <a:graphic>
          <a:graphicData uri="http://schemas.openxmlformats.org/presentationml/2006/ole">
            <p:oleObj spid="_x0000_s27667" name="Equation" r:id="rId6" imgW="126720" imgH="228600" progId="Equation.3">
              <p:embed/>
            </p:oleObj>
          </a:graphicData>
        </a:graphic>
      </p:graphicFrame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685800" y="4114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69" name="Object 21"/>
          <p:cNvGraphicFramePr>
            <a:graphicFrameLocks noChangeAspect="1"/>
          </p:cNvGraphicFramePr>
          <p:nvPr/>
        </p:nvGraphicFramePr>
        <p:xfrm>
          <a:off x="3352800" y="3276600"/>
          <a:ext cx="685800" cy="327025"/>
        </p:xfrm>
        <a:graphic>
          <a:graphicData uri="http://schemas.openxmlformats.org/presentationml/2006/ole">
            <p:oleObj spid="_x0000_s27669" name="Equation" r:id="rId7" imgW="482400" imgH="228600" progId="Equation.3">
              <p:embed/>
            </p:oleObj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3581400" y="5029200"/>
          <a:ext cx="1014413" cy="327025"/>
        </p:xfrm>
        <a:graphic>
          <a:graphicData uri="http://schemas.openxmlformats.org/presentationml/2006/ole">
            <p:oleObj spid="_x0000_s27670" name="Equation" r:id="rId8" imgW="711000" imgH="228600" progId="Equation.3">
              <p:embed/>
            </p:oleObj>
          </a:graphicData>
        </a:graphic>
      </p:graphicFrame>
      <p:sp>
        <p:nvSpPr>
          <p:cNvPr id="27671" name="Line 23"/>
          <p:cNvSpPr>
            <a:spLocks noChangeShapeType="1"/>
          </p:cNvSpPr>
          <p:nvPr/>
        </p:nvSpPr>
        <p:spPr bwMode="auto">
          <a:xfrm flipH="1">
            <a:off x="3200400" y="3657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 flipV="1">
            <a:off x="3276600" y="4724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4953000" y="3886200"/>
          <a:ext cx="3429000" cy="441325"/>
        </p:xfrm>
        <a:graphic>
          <a:graphicData uri="http://schemas.openxmlformats.org/presentationml/2006/ole">
            <p:oleObj spid="_x0000_s27673" name="Equation" r:id="rId9" imgW="1777680" imgH="228600" progId="Equation.3">
              <p:embed/>
            </p:oleObj>
          </a:graphicData>
        </a:graphic>
      </p:graphicFrame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876800" y="3733800"/>
            <a:ext cx="3810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can relate the frequency spectrum of                with the frequency spectrum of             .    </a:t>
            </a:r>
          </a:p>
        </p:txBody>
      </p:sp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3962400" y="228600"/>
          <a:ext cx="527050" cy="365125"/>
        </p:xfrm>
        <a:graphic>
          <a:graphicData uri="http://schemas.openxmlformats.org/presentationml/2006/ole">
            <p:oleObj spid="_x0000_s27676" name="Equation" r:id="rId10" imgW="291960" imgH="203040" progId="Equation.3">
              <p:embed/>
            </p:oleObj>
          </a:graphicData>
        </a:graphic>
      </p:graphicFrame>
      <p:graphicFrame>
        <p:nvGraphicFramePr>
          <p:cNvPr id="27677" name="Object 29"/>
          <p:cNvGraphicFramePr>
            <a:graphicFrameLocks noChangeAspect="1"/>
          </p:cNvGraphicFramePr>
          <p:nvPr/>
        </p:nvGraphicFramePr>
        <p:xfrm>
          <a:off x="7705725" y="228600"/>
          <a:ext cx="506413" cy="365125"/>
        </p:xfrm>
        <a:graphic>
          <a:graphicData uri="http://schemas.openxmlformats.org/presentationml/2006/ole">
            <p:oleObj spid="_x0000_s27677" name="Equation" r:id="rId11" imgW="279360" imgH="203040" progId="Equation.3">
              <p:embed/>
            </p:oleObj>
          </a:graphicData>
        </a:graphic>
      </p:graphicFrame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0" y="838200"/>
            <a:ext cx="914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Take the case of                     . Then we can write </a:t>
            </a:r>
          </a:p>
        </p:txBody>
      </p:sp>
      <p:graphicFrame>
        <p:nvGraphicFramePr>
          <p:cNvPr id="27679" name="Object 31"/>
          <p:cNvGraphicFramePr>
            <a:graphicFrameLocks noChangeAspect="1"/>
          </p:cNvGraphicFramePr>
          <p:nvPr/>
        </p:nvGraphicFramePr>
        <p:xfrm>
          <a:off x="1752600" y="869950"/>
          <a:ext cx="838200" cy="349250"/>
        </p:xfrm>
        <a:graphic>
          <a:graphicData uri="http://schemas.openxmlformats.org/presentationml/2006/ole">
            <p:oleObj spid="_x0000_s27679" name="Equation" r:id="rId12" imgW="393480" imgH="164880" progId="Equation.3">
              <p:embed/>
            </p:oleObj>
          </a:graphicData>
        </a:graphic>
      </p:graphicFrame>
      <p:graphicFrame>
        <p:nvGraphicFramePr>
          <p:cNvPr id="27680" name="Object 32"/>
          <p:cNvGraphicFramePr>
            <a:graphicFrameLocks noChangeAspect="1"/>
          </p:cNvGraphicFramePr>
          <p:nvPr/>
        </p:nvGraphicFramePr>
        <p:xfrm>
          <a:off x="2152650" y="1524000"/>
          <a:ext cx="3849688" cy="715963"/>
        </p:xfrm>
        <a:graphic>
          <a:graphicData uri="http://schemas.openxmlformats.org/presentationml/2006/ole">
            <p:oleObj spid="_x0000_s27680" name="Equation" r:id="rId13" imgW="21081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1752600" y="1600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2362200" y="990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V="1">
            <a:off x="1905000" y="129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1981200" y="1219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2057400" y="160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2133600" y="160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2209800" y="137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2286000" y="129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2362200" y="137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2438400" y="1600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2514600" y="160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2590800" y="129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2667000" y="1447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2743200" y="1600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2819400" y="1143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2895600" y="129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2971800" y="160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3048000" y="1600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124200" y="1600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3200400" y="129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1143000" y="838200"/>
          <a:ext cx="676275" cy="392113"/>
        </p:xfrm>
        <a:graphic>
          <a:graphicData uri="http://schemas.openxmlformats.org/presentationml/2006/ole">
            <p:oleObj spid="_x0000_s26646" name="Equation" r:id="rId3" imgW="393480" imgH="228600" progId="Equation.3">
              <p:embed/>
            </p:oleObj>
          </a:graphicData>
        </a:graphic>
      </p:graphicFrame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3384550" y="1716088"/>
          <a:ext cx="239713" cy="265112"/>
        </p:xfrm>
        <a:graphic>
          <a:graphicData uri="http://schemas.openxmlformats.org/presentationml/2006/ole">
            <p:oleObj spid="_x0000_s26647" name="Equation" r:id="rId4" imgW="126720" imgH="139680" progId="Equation.3">
              <p:embed/>
            </p:oleObj>
          </a:graphicData>
        </a:graphic>
      </p:graphicFrame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752600" y="30480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V="1">
            <a:off x="2362200" y="2438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V="1">
            <a:off x="1905000" y="2743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V="1">
            <a:off x="1981200" y="3048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2057400" y="3048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V="1">
            <a:off x="2133600" y="2743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2209800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22860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V="1">
            <a:off x="2362200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V="1">
            <a:off x="2438400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V="1">
            <a:off x="25146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 flipV="1">
            <a:off x="25908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2667000" y="2895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 flipV="1">
            <a:off x="2743200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V="1">
            <a:off x="28194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V="1">
            <a:off x="28956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 flipV="1">
            <a:off x="29718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 flipV="1">
            <a:off x="30480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V="1">
            <a:off x="3124200" y="3048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 flipV="1">
            <a:off x="32004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68" name="Object 44"/>
          <p:cNvGraphicFramePr>
            <a:graphicFrameLocks noChangeAspect="1"/>
          </p:cNvGraphicFramePr>
          <p:nvPr/>
        </p:nvGraphicFramePr>
        <p:xfrm>
          <a:off x="1066800" y="2286000"/>
          <a:ext cx="1143000" cy="385763"/>
        </p:xfrm>
        <a:graphic>
          <a:graphicData uri="http://schemas.openxmlformats.org/presentationml/2006/ole">
            <p:oleObj spid="_x0000_s26668" name="Equation" r:id="rId5" imgW="711000" imgH="241200" progId="Equation.3">
              <p:embed/>
            </p:oleObj>
          </a:graphicData>
        </a:graphic>
      </p:graphicFrame>
      <p:graphicFrame>
        <p:nvGraphicFramePr>
          <p:cNvPr id="26669" name="Object 45"/>
          <p:cNvGraphicFramePr>
            <a:graphicFrameLocks noChangeAspect="1"/>
          </p:cNvGraphicFramePr>
          <p:nvPr/>
        </p:nvGraphicFramePr>
        <p:xfrm>
          <a:off x="3384550" y="3163888"/>
          <a:ext cx="241300" cy="265112"/>
        </p:xfrm>
        <a:graphic>
          <a:graphicData uri="http://schemas.openxmlformats.org/presentationml/2006/ole">
            <p:oleObj spid="_x0000_s26669" name="Equation" r:id="rId6" imgW="126720" imgH="139680" progId="Equation.3">
              <p:embed/>
            </p:oleObj>
          </a:graphicData>
        </a:graphic>
      </p:graphicFrame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381000" y="37338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1752600" y="48006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 flipV="1">
            <a:off x="2362200" y="4191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 flipV="1">
            <a:off x="1905000" y="4495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 flipV="1">
            <a:off x="2057400" y="4800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 flipV="1">
            <a:off x="2209800" y="4572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Line 52"/>
          <p:cNvSpPr>
            <a:spLocks noChangeShapeType="1"/>
          </p:cNvSpPr>
          <p:nvPr/>
        </p:nvSpPr>
        <p:spPr bwMode="auto">
          <a:xfrm flipV="1">
            <a:off x="2362200" y="4572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 flipV="1">
            <a:off x="25146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 flipV="1">
            <a:off x="2667000" y="4648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 flipV="1">
            <a:off x="2819400" y="434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56"/>
          <p:cNvSpPr>
            <a:spLocks noChangeShapeType="1"/>
          </p:cNvSpPr>
          <p:nvPr/>
        </p:nvSpPr>
        <p:spPr bwMode="auto">
          <a:xfrm flipV="1">
            <a:off x="29718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Line 57"/>
          <p:cNvSpPr>
            <a:spLocks noChangeShapeType="1"/>
          </p:cNvSpPr>
          <p:nvPr/>
        </p:nvSpPr>
        <p:spPr bwMode="auto">
          <a:xfrm flipV="1">
            <a:off x="31242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82" name="Object 58"/>
          <p:cNvGraphicFramePr>
            <a:graphicFrameLocks noChangeAspect="1"/>
          </p:cNvGraphicFramePr>
          <p:nvPr/>
        </p:nvGraphicFramePr>
        <p:xfrm>
          <a:off x="1676400" y="3887788"/>
          <a:ext cx="457200" cy="330200"/>
        </p:xfrm>
        <a:graphic>
          <a:graphicData uri="http://schemas.openxmlformats.org/presentationml/2006/ole">
            <p:oleObj spid="_x0000_s26682" name="Equation" r:id="rId7" imgW="279360" imgH="203040" progId="Equation.3">
              <p:embed/>
            </p:oleObj>
          </a:graphicData>
        </a:graphic>
      </p:graphicFrame>
      <p:graphicFrame>
        <p:nvGraphicFramePr>
          <p:cNvPr id="26683" name="Object 59"/>
          <p:cNvGraphicFramePr>
            <a:graphicFrameLocks noChangeAspect="1"/>
          </p:cNvGraphicFramePr>
          <p:nvPr/>
        </p:nvGraphicFramePr>
        <p:xfrm>
          <a:off x="3384550" y="4916488"/>
          <a:ext cx="239713" cy="265112"/>
        </p:xfrm>
        <a:graphic>
          <a:graphicData uri="http://schemas.openxmlformats.org/presentationml/2006/ole">
            <p:oleObj spid="_x0000_s26683" name="Equation" r:id="rId8" imgW="126720" imgH="139680" progId="Equation.3">
              <p:embed/>
            </p:oleObj>
          </a:graphicData>
        </a:graphic>
      </p:graphicFrame>
      <p:sp>
        <p:nvSpPr>
          <p:cNvPr id="26684" name="AutoShape 60"/>
          <p:cNvSpPr>
            <a:spLocks noChangeArrowheads="1"/>
          </p:cNvSpPr>
          <p:nvPr/>
        </p:nvSpPr>
        <p:spPr bwMode="auto">
          <a:xfrm>
            <a:off x="1943100" y="47625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5" name="AutoShape 61"/>
          <p:cNvSpPr>
            <a:spLocks noChangeArrowheads="1"/>
          </p:cNvSpPr>
          <p:nvPr/>
        </p:nvSpPr>
        <p:spPr bwMode="auto">
          <a:xfrm>
            <a:off x="2095500" y="47752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6" name="AutoShape 62"/>
          <p:cNvSpPr>
            <a:spLocks noChangeArrowheads="1"/>
          </p:cNvSpPr>
          <p:nvPr/>
        </p:nvSpPr>
        <p:spPr bwMode="auto">
          <a:xfrm>
            <a:off x="2247900" y="47625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AutoShape 63"/>
          <p:cNvSpPr>
            <a:spLocks noChangeArrowheads="1"/>
          </p:cNvSpPr>
          <p:nvPr/>
        </p:nvSpPr>
        <p:spPr bwMode="auto">
          <a:xfrm>
            <a:off x="2400300" y="47625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AutoShape 64"/>
          <p:cNvSpPr>
            <a:spLocks noChangeArrowheads="1"/>
          </p:cNvSpPr>
          <p:nvPr/>
        </p:nvSpPr>
        <p:spPr bwMode="auto">
          <a:xfrm>
            <a:off x="2540000" y="47625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AutoShape 65"/>
          <p:cNvSpPr>
            <a:spLocks noChangeArrowheads="1"/>
          </p:cNvSpPr>
          <p:nvPr/>
        </p:nvSpPr>
        <p:spPr bwMode="auto">
          <a:xfrm>
            <a:off x="2705100" y="47625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AutoShape 66"/>
          <p:cNvSpPr>
            <a:spLocks noChangeArrowheads="1"/>
          </p:cNvSpPr>
          <p:nvPr/>
        </p:nvSpPr>
        <p:spPr bwMode="auto">
          <a:xfrm>
            <a:off x="2857500" y="47625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91" name="AutoShape 67"/>
          <p:cNvSpPr>
            <a:spLocks noChangeArrowheads="1"/>
          </p:cNvSpPr>
          <p:nvPr/>
        </p:nvSpPr>
        <p:spPr bwMode="auto">
          <a:xfrm>
            <a:off x="3009900" y="47625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152400" y="4419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u="sng"/>
              <a:t>even</a:t>
            </a:r>
            <a:r>
              <a:rPr lang="en-US" sz="1400" b="1" i="1"/>
              <a:t> samples add</a:t>
            </a:r>
            <a:endParaRPr lang="en-US" sz="1400" i="1"/>
          </a:p>
        </p:txBody>
      </p:sp>
      <p:sp>
        <p:nvSpPr>
          <p:cNvPr id="26693" name="Line 69"/>
          <p:cNvSpPr>
            <a:spLocks noChangeShapeType="1"/>
          </p:cNvSpPr>
          <p:nvPr/>
        </p:nvSpPr>
        <p:spPr bwMode="auto">
          <a:xfrm flipV="1">
            <a:off x="1219200" y="4648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304800" y="5257800"/>
            <a:ext cx="1676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u="sng"/>
              <a:t>odd</a:t>
            </a:r>
            <a:r>
              <a:rPr lang="en-US" sz="1400" b="1" i="1"/>
              <a:t> samples cancel</a:t>
            </a:r>
            <a:endParaRPr lang="en-US" sz="1400" i="1"/>
          </a:p>
        </p:txBody>
      </p:sp>
      <p:sp>
        <p:nvSpPr>
          <p:cNvPr id="26695" name="Line 71"/>
          <p:cNvSpPr>
            <a:spLocks noChangeShapeType="1"/>
          </p:cNvSpPr>
          <p:nvPr/>
        </p:nvSpPr>
        <p:spPr bwMode="auto">
          <a:xfrm flipV="1">
            <a:off x="1676400" y="4876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Text Box 72"/>
          <p:cNvSpPr txBox="1">
            <a:spLocks noChangeArrowheads="1"/>
          </p:cNvSpPr>
          <p:nvPr/>
        </p:nvSpPr>
        <p:spPr bwMode="auto">
          <a:xfrm>
            <a:off x="1066800" y="17526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+</a:t>
            </a:r>
            <a:endParaRPr lang="en-US"/>
          </a:p>
        </p:txBody>
      </p:sp>
      <p:sp>
        <p:nvSpPr>
          <p:cNvPr id="26697" name="Line 73"/>
          <p:cNvSpPr>
            <a:spLocks noChangeShapeType="1"/>
          </p:cNvSpPr>
          <p:nvPr/>
        </p:nvSpPr>
        <p:spPr bwMode="auto">
          <a:xfrm>
            <a:off x="4724400" y="15240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99" name="AutoShape 75"/>
          <p:cNvSpPr>
            <a:spLocks noChangeArrowheads="1"/>
          </p:cNvSpPr>
          <p:nvPr/>
        </p:nvSpPr>
        <p:spPr bwMode="auto">
          <a:xfrm>
            <a:off x="6096000" y="1143000"/>
            <a:ext cx="457200" cy="3810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00" name="Line 76"/>
          <p:cNvSpPr>
            <a:spLocks noChangeShapeType="1"/>
          </p:cNvSpPr>
          <p:nvPr/>
        </p:nvSpPr>
        <p:spPr bwMode="auto">
          <a:xfrm flipV="1">
            <a:off x="6324600" y="762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701" name="Object 77"/>
          <p:cNvGraphicFramePr>
            <a:graphicFrameLocks noChangeAspect="1"/>
          </p:cNvGraphicFramePr>
          <p:nvPr/>
        </p:nvGraphicFramePr>
        <p:xfrm>
          <a:off x="6400800" y="609600"/>
          <a:ext cx="787400" cy="354013"/>
        </p:xfrm>
        <a:graphic>
          <a:graphicData uri="http://schemas.openxmlformats.org/presentationml/2006/ole">
            <p:oleObj spid="_x0000_s26701" name="Equation" r:id="rId9" imgW="507960" imgH="228600" progId="Equation.3">
              <p:embed/>
            </p:oleObj>
          </a:graphicData>
        </a:graphic>
      </p:graphicFrame>
      <p:sp>
        <p:nvSpPr>
          <p:cNvPr id="26712" name="Line 88"/>
          <p:cNvSpPr>
            <a:spLocks noChangeShapeType="1"/>
          </p:cNvSpPr>
          <p:nvPr/>
        </p:nvSpPr>
        <p:spPr bwMode="auto">
          <a:xfrm>
            <a:off x="4800600" y="31242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14" name="Line 90"/>
          <p:cNvSpPr>
            <a:spLocks noChangeShapeType="1"/>
          </p:cNvSpPr>
          <p:nvPr/>
        </p:nvSpPr>
        <p:spPr bwMode="auto">
          <a:xfrm flipV="1">
            <a:off x="6324600" y="2362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715" name="Object 91"/>
          <p:cNvGraphicFramePr>
            <a:graphicFrameLocks noChangeAspect="1"/>
          </p:cNvGraphicFramePr>
          <p:nvPr/>
        </p:nvGraphicFramePr>
        <p:xfrm>
          <a:off x="6400800" y="2209800"/>
          <a:ext cx="1103313" cy="354013"/>
        </p:xfrm>
        <a:graphic>
          <a:graphicData uri="http://schemas.openxmlformats.org/presentationml/2006/ole">
            <p:oleObj spid="_x0000_s26715" name="Equation" r:id="rId10" imgW="711000" imgH="228600" progId="Equation.3">
              <p:embed/>
            </p:oleObj>
          </a:graphicData>
        </a:graphic>
      </p:graphicFrame>
      <p:graphicFrame>
        <p:nvGraphicFramePr>
          <p:cNvPr id="26720" name="Object 96"/>
          <p:cNvGraphicFramePr>
            <a:graphicFrameLocks noChangeAspect="1"/>
          </p:cNvGraphicFramePr>
          <p:nvPr/>
        </p:nvGraphicFramePr>
        <p:xfrm>
          <a:off x="7467600" y="3200400"/>
          <a:ext cx="342900" cy="265113"/>
        </p:xfrm>
        <a:graphic>
          <a:graphicData uri="http://schemas.openxmlformats.org/presentationml/2006/ole">
            <p:oleObj spid="_x0000_s26720" name="Equation" r:id="rId11" imgW="228600" imgH="177480" progId="Equation.3">
              <p:embed/>
            </p:oleObj>
          </a:graphicData>
        </a:graphic>
      </p:graphicFrame>
      <p:graphicFrame>
        <p:nvGraphicFramePr>
          <p:cNvPr id="26721" name="Object 97"/>
          <p:cNvGraphicFramePr>
            <a:graphicFrameLocks noChangeAspect="1"/>
          </p:cNvGraphicFramePr>
          <p:nvPr/>
        </p:nvGraphicFramePr>
        <p:xfrm>
          <a:off x="4800600" y="3200400"/>
          <a:ext cx="495300" cy="265113"/>
        </p:xfrm>
        <a:graphic>
          <a:graphicData uri="http://schemas.openxmlformats.org/presentationml/2006/ole">
            <p:oleObj spid="_x0000_s26721" name="Equation" r:id="rId12" imgW="330120" imgH="177480" progId="Equation.3">
              <p:embed/>
            </p:oleObj>
          </a:graphicData>
        </a:graphic>
      </p:graphicFrame>
      <p:graphicFrame>
        <p:nvGraphicFramePr>
          <p:cNvPr id="26724" name="Object 100"/>
          <p:cNvGraphicFramePr>
            <a:graphicFrameLocks noChangeAspect="1"/>
          </p:cNvGraphicFramePr>
          <p:nvPr/>
        </p:nvGraphicFramePr>
        <p:xfrm>
          <a:off x="6858000" y="3276600"/>
          <a:ext cx="209550" cy="211138"/>
        </p:xfrm>
        <a:graphic>
          <a:graphicData uri="http://schemas.openxmlformats.org/presentationml/2006/ole">
            <p:oleObj spid="_x0000_s26724" name="Equation" r:id="rId13" imgW="139680" imgH="139680" progId="Equation.3">
              <p:embed/>
            </p:oleObj>
          </a:graphicData>
        </a:graphic>
      </p:graphicFrame>
      <p:graphicFrame>
        <p:nvGraphicFramePr>
          <p:cNvPr id="26725" name="Object 101"/>
          <p:cNvGraphicFramePr>
            <a:graphicFrameLocks noChangeAspect="1"/>
          </p:cNvGraphicFramePr>
          <p:nvPr/>
        </p:nvGraphicFramePr>
        <p:xfrm>
          <a:off x="5562600" y="3276600"/>
          <a:ext cx="377825" cy="211138"/>
        </p:xfrm>
        <a:graphic>
          <a:graphicData uri="http://schemas.openxmlformats.org/presentationml/2006/ole">
            <p:oleObj spid="_x0000_s26725" name="Equation" r:id="rId14" imgW="253800" imgH="139680" progId="Equation.3">
              <p:embed/>
            </p:oleObj>
          </a:graphicData>
        </a:graphic>
      </p:graphicFrame>
      <p:sp>
        <p:nvSpPr>
          <p:cNvPr id="26729" name="AutoShape 105"/>
          <p:cNvSpPr>
            <a:spLocks noChangeArrowheads="1"/>
          </p:cNvSpPr>
          <p:nvPr/>
        </p:nvSpPr>
        <p:spPr bwMode="auto">
          <a:xfrm>
            <a:off x="7315200" y="1143000"/>
            <a:ext cx="457200" cy="3810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0" name="AutoShape 106"/>
          <p:cNvSpPr>
            <a:spLocks noChangeArrowheads="1"/>
          </p:cNvSpPr>
          <p:nvPr/>
        </p:nvSpPr>
        <p:spPr bwMode="auto">
          <a:xfrm>
            <a:off x="4800600" y="1143000"/>
            <a:ext cx="457200" cy="3810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AutoShape 107" descr="Dark downward diagonal"/>
          <p:cNvSpPr>
            <a:spLocks noChangeArrowheads="1"/>
          </p:cNvSpPr>
          <p:nvPr/>
        </p:nvSpPr>
        <p:spPr bwMode="auto">
          <a:xfrm>
            <a:off x="6705600" y="2743200"/>
            <a:ext cx="457200" cy="381000"/>
          </a:xfrm>
          <a:prstGeom prst="triangle">
            <a:avLst>
              <a:gd name="adj" fmla="val 50000"/>
            </a:avLst>
          </a:prstGeom>
          <a:pattFill prst="dkDnDiag">
            <a:fgClr>
              <a:schemeClr val="bg2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2" name="AutoShape 108" descr="Dark downward diagonal"/>
          <p:cNvSpPr>
            <a:spLocks noChangeArrowheads="1"/>
          </p:cNvSpPr>
          <p:nvPr/>
        </p:nvSpPr>
        <p:spPr bwMode="auto">
          <a:xfrm>
            <a:off x="5486400" y="2743200"/>
            <a:ext cx="457200" cy="381000"/>
          </a:xfrm>
          <a:prstGeom prst="triangle">
            <a:avLst>
              <a:gd name="adj" fmla="val 50000"/>
            </a:avLst>
          </a:prstGeom>
          <a:pattFill prst="dkDnDiag">
            <a:fgClr>
              <a:schemeClr val="bg2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4" name="Line 110"/>
          <p:cNvSpPr>
            <a:spLocks noChangeShapeType="1"/>
          </p:cNvSpPr>
          <p:nvPr/>
        </p:nvSpPr>
        <p:spPr bwMode="auto">
          <a:xfrm>
            <a:off x="4724400" y="4724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5" name="AutoShape 111"/>
          <p:cNvSpPr>
            <a:spLocks noChangeArrowheads="1"/>
          </p:cNvSpPr>
          <p:nvPr/>
        </p:nvSpPr>
        <p:spPr bwMode="auto">
          <a:xfrm>
            <a:off x="6096000" y="4343400"/>
            <a:ext cx="457200" cy="3810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6" name="Line 112"/>
          <p:cNvSpPr>
            <a:spLocks noChangeShapeType="1"/>
          </p:cNvSpPr>
          <p:nvPr/>
        </p:nvSpPr>
        <p:spPr bwMode="auto">
          <a:xfrm flipV="1">
            <a:off x="6324600" y="3962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737" name="Object 113"/>
          <p:cNvGraphicFramePr>
            <a:graphicFrameLocks noChangeAspect="1"/>
          </p:cNvGraphicFramePr>
          <p:nvPr/>
        </p:nvGraphicFramePr>
        <p:xfrm>
          <a:off x="6499225" y="3830638"/>
          <a:ext cx="590550" cy="311150"/>
        </p:xfrm>
        <a:graphic>
          <a:graphicData uri="http://schemas.openxmlformats.org/presentationml/2006/ole">
            <p:oleObj spid="_x0000_s26737" name="Equation" r:id="rId15" imgW="380880" imgH="203040" progId="Equation.3">
              <p:embed/>
            </p:oleObj>
          </a:graphicData>
        </a:graphic>
      </p:graphicFrame>
      <p:sp>
        <p:nvSpPr>
          <p:cNvPr id="26738" name="Line 114"/>
          <p:cNvSpPr>
            <a:spLocks noChangeShapeType="1"/>
          </p:cNvSpPr>
          <p:nvPr/>
        </p:nvSpPr>
        <p:spPr bwMode="auto">
          <a:xfrm>
            <a:off x="7543800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9" name="Line 115"/>
          <p:cNvSpPr>
            <a:spLocks noChangeShapeType="1"/>
          </p:cNvSpPr>
          <p:nvPr/>
        </p:nvSpPr>
        <p:spPr bwMode="auto">
          <a:xfrm>
            <a:off x="5029200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740" name="Object 116"/>
          <p:cNvGraphicFramePr>
            <a:graphicFrameLocks noChangeAspect="1"/>
          </p:cNvGraphicFramePr>
          <p:nvPr/>
        </p:nvGraphicFramePr>
        <p:xfrm>
          <a:off x="7391400" y="4800600"/>
          <a:ext cx="342900" cy="265113"/>
        </p:xfrm>
        <a:graphic>
          <a:graphicData uri="http://schemas.openxmlformats.org/presentationml/2006/ole">
            <p:oleObj spid="_x0000_s26740" name="Equation" r:id="rId16" imgW="228600" imgH="177480" progId="Equation.3">
              <p:embed/>
            </p:oleObj>
          </a:graphicData>
        </a:graphic>
      </p:graphicFrame>
      <p:graphicFrame>
        <p:nvGraphicFramePr>
          <p:cNvPr id="26741" name="Object 117"/>
          <p:cNvGraphicFramePr>
            <a:graphicFrameLocks noChangeAspect="1"/>
          </p:cNvGraphicFramePr>
          <p:nvPr/>
        </p:nvGraphicFramePr>
        <p:xfrm>
          <a:off x="4800600" y="4800600"/>
          <a:ext cx="495300" cy="265113"/>
        </p:xfrm>
        <a:graphic>
          <a:graphicData uri="http://schemas.openxmlformats.org/presentationml/2006/ole">
            <p:oleObj spid="_x0000_s26741" name="Equation" r:id="rId17" imgW="330120" imgH="177480" progId="Equation.3">
              <p:embed/>
            </p:oleObj>
          </a:graphicData>
        </a:graphic>
      </p:graphicFrame>
      <p:sp>
        <p:nvSpPr>
          <p:cNvPr id="26742" name="Line 118"/>
          <p:cNvSpPr>
            <a:spLocks noChangeShapeType="1"/>
          </p:cNvSpPr>
          <p:nvPr/>
        </p:nvSpPr>
        <p:spPr bwMode="auto">
          <a:xfrm>
            <a:off x="6934200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43" name="Line 119"/>
          <p:cNvSpPr>
            <a:spLocks noChangeShapeType="1"/>
          </p:cNvSpPr>
          <p:nvPr/>
        </p:nvSpPr>
        <p:spPr bwMode="auto">
          <a:xfrm>
            <a:off x="5715000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744" name="Object 120"/>
          <p:cNvGraphicFramePr>
            <a:graphicFrameLocks noChangeAspect="1"/>
          </p:cNvGraphicFramePr>
          <p:nvPr/>
        </p:nvGraphicFramePr>
        <p:xfrm>
          <a:off x="6858000" y="4876800"/>
          <a:ext cx="209550" cy="211138"/>
        </p:xfrm>
        <a:graphic>
          <a:graphicData uri="http://schemas.openxmlformats.org/presentationml/2006/ole">
            <p:oleObj spid="_x0000_s26744" name="Equation" r:id="rId18" imgW="139680" imgH="139680" progId="Equation.3">
              <p:embed/>
            </p:oleObj>
          </a:graphicData>
        </a:graphic>
      </p:graphicFrame>
      <p:graphicFrame>
        <p:nvGraphicFramePr>
          <p:cNvPr id="26745" name="Object 121"/>
          <p:cNvGraphicFramePr>
            <a:graphicFrameLocks noChangeAspect="1"/>
          </p:cNvGraphicFramePr>
          <p:nvPr/>
        </p:nvGraphicFramePr>
        <p:xfrm>
          <a:off x="5486400" y="4876800"/>
          <a:ext cx="377825" cy="211138"/>
        </p:xfrm>
        <a:graphic>
          <a:graphicData uri="http://schemas.openxmlformats.org/presentationml/2006/ole">
            <p:oleObj spid="_x0000_s26745" name="Equation" r:id="rId19" imgW="253800" imgH="139680" progId="Equation.3">
              <p:embed/>
            </p:oleObj>
          </a:graphicData>
        </a:graphic>
      </p:graphicFrame>
      <p:sp>
        <p:nvSpPr>
          <p:cNvPr id="26746" name="AutoShape 122"/>
          <p:cNvSpPr>
            <a:spLocks noChangeArrowheads="1"/>
          </p:cNvSpPr>
          <p:nvPr/>
        </p:nvSpPr>
        <p:spPr bwMode="auto">
          <a:xfrm>
            <a:off x="7315200" y="4343400"/>
            <a:ext cx="457200" cy="3810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47" name="AutoShape 123"/>
          <p:cNvSpPr>
            <a:spLocks noChangeArrowheads="1"/>
          </p:cNvSpPr>
          <p:nvPr/>
        </p:nvSpPr>
        <p:spPr bwMode="auto">
          <a:xfrm>
            <a:off x="4800600" y="4343400"/>
            <a:ext cx="457200" cy="3810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48" name="AutoShape 124" descr="Dark downward diagonal"/>
          <p:cNvSpPr>
            <a:spLocks noChangeArrowheads="1"/>
          </p:cNvSpPr>
          <p:nvPr/>
        </p:nvSpPr>
        <p:spPr bwMode="auto">
          <a:xfrm>
            <a:off x="6705600" y="4343400"/>
            <a:ext cx="457200" cy="381000"/>
          </a:xfrm>
          <a:prstGeom prst="triangle">
            <a:avLst>
              <a:gd name="adj" fmla="val 50000"/>
            </a:avLst>
          </a:prstGeom>
          <a:pattFill prst="dkDnDiag">
            <a:fgClr>
              <a:schemeClr val="bg2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49" name="AutoShape 125" descr="Dark downward diagonal"/>
          <p:cNvSpPr>
            <a:spLocks noChangeArrowheads="1"/>
          </p:cNvSpPr>
          <p:nvPr/>
        </p:nvSpPr>
        <p:spPr bwMode="auto">
          <a:xfrm>
            <a:off x="5486400" y="4343400"/>
            <a:ext cx="457200" cy="381000"/>
          </a:xfrm>
          <a:prstGeom prst="triangle">
            <a:avLst>
              <a:gd name="adj" fmla="val 50000"/>
            </a:avLst>
          </a:prstGeom>
          <a:pattFill prst="dkDnDiag">
            <a:fgClr>
              <a:schemeClr val="bg2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752" name="Object 128"/>
          <p:cNvGraphicFramePr>
            <a:graphicFrameLocks noChangeAspect="1"/>
          </p:cNvGraphicFramePr>
          <p:nvPr/>
        </p:nvGraphicFramePr>
        <p:xfrm>
          <a:off x="7543800" y="1676400"/>
          <a:ext cx="342900" cy="265113"/>
        </p:xfrm>
        <a:graphic>
          <a:graphicData uri="http://schemas.openxmlformats.org/presentationml/2006/ole">
            <p:oleObj spid="_x0000_s26752" name="Equation" r:id="rId20" imgW="228600" imgH="177480" progId="Equation.3">
              <p:embed/>
            </p:oleObj>
          </a:graphicData>
        </a:graphic>
      </p:graphicFrame>
      <p:graphicFrame>
        <p:nvGraphicFramePr>
          <p:cNvPr id="26754" name="Object 130"/>
          <p:cNvGraphicFramePr>
            <a:graphicFrameLocks noChangeAspect="1"/>
          </p:cNvGraphicFramePr>
          <p:nvPr/>
        </p:nvGraphicFramePr>
        <p:xfrm>
          <a:off x="6858000" y="1676400"/>
          <a:ext cx="209550" cy="211138"/>
        </p:xfrm>
        <a:graphic>
          <a:graphicData uri="http://schemas.openxmlformats.org/presentationml/2006/ole">
            <p:oleObj spid="_x0000_s26754" name="Equation" r:id="rId21" imgW="139680" imgH="139680" progId="Equation.3">
              <p:embed/>
            </p:oleObj>
          </a:graphicData>
        </a:graphic>
      </p:graphicFrame>
      <p:graphicFrame>
        <p:nvGraphicFramePr>
          <p:cNvPr id="26755" name="Object 131"/>
          <p:cNvGraphicFramePr>
            <a:graphicFrameLocks noChangeAspect="1"/>
          </p:cNvGraphicFramePr>
          <p:nvPr/>
        </p:nvGraphicFramePr>
        <p:xfrm>
          <a:off x="5562600" y="1676400"/>
          <a:ext cx="377825" cy="211138"/>
        </p:xfrm>
        <a:graphic>
          <a:graphicData uri="http://schemas.openxmlformats.org/presentationml/2006/ole">
            <p:oleObj spid="_x0000_s26755" name="Equation" r:id="rId22" imgW="253800" imgH="139680" progId="Equation.3">
              <p:embed/>
            </p:oleObj>
          </a:graphicData>
        </a:graphic>
      </p:graphicFrame>
      <p:graphicFrame>
        <p:nvGraphicFramePr>
          <p:cNvPr id="26756" name="Object 132"/>
          <p:cNvGraphicFramePr>
            <a:graphicFrameLocks noChangeAspect="1"/>
          </p:cNvGraphicFramePr>
          <p:nvPr/>
        </p:nvGraphicFramePr>
        <p:xfrm>
          <a:off x="4800600" y="1600200"/>
          <a:ext cx="495300" cy="265113"/>
        </p:xfrm>
        <a:graphic>
          <a:graphicData uri="http://schemas.openxmlformats.org/presentationml/2006/ole">
            <p:oleObj spid="_x0000_s26756" name="Equation" r:id="rId23" imgW="330120" imgH="177480" progId="Equation.3">
              <p:embed/>
            </p:oleObj>
          </a:graphicData>
        </a:graphic>
      </p:graphicFrame>
      <p:sp>
        <p:nvSpPr>
          <p:cNvPr id="26757" name="Text Box 133"/>
          <p:cNvSpPr txBox="1">
            <a:spLocks noChangeArrowheads="1"/>
          </p:cNvSpPr>
          <p:nvPr/>
        </p:nvSpPr>
        <p:spPr bwMode="auto">
          <a:xfrm>
            <a:off x="990600" y="38100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228600"/>
            <a:ext cx="853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general for sampling by </a:t>
            </a:r>
            <a:r>
              <a:rPr lang="en-US" i="1"/>
              <a:t>D </a:t>
            </a:r>
            <a:r>
              <a:rPr lang="en-US"/>
              <a:t>: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381000" y="1676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990600" y="1066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533400" y="137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6096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685800" y="1676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7620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838200" y="1447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914400" y="137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990600" y="1447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1066800" y="167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11430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1219200" y="137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V="1">
            <a:off x="1295400" y="152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V="1">
            <a:off x="1371600" y="167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1447800" y="121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1524000" y="137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16002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V="1">
            <a:off x="1676400" y="167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1752600" y="167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828800" y="137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95" name="Object 23"/>
          <p:cNvGraphicFramePr>
            <a:graphicFrameLocks noChangeAspect="1"/>
          </p:cNvGraphicFramePr>
          <p:nvPr/>
        </p:nvGraphicFramePr>
        <p:xfrm>
          <a:off x="762000" y="762000"/>
          <a:ext cx="381000" cy="263525"/>
        </p:xfrm>
        <a:graphic>
          <a:graphicData uri="http://schemas.openxmlformats.org/presentationml/2006/ole">
            <p:oleObj spid="_x0000_s28695" name="Equation" r:id="rId3" imgW="291960" imgH="203040" progId="Equation.3">
              <p:embed/>
            </p:oleObj>
          </a:graphicData>
        </a:graphic>
      </p:graphicFrame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2012950" y="1792288"/>
          <a:ext cx="165100" cy="182562"/>
        </p:xfrm>
        <a:graphic>
          <a:graphicData uri="http://schemas.openxmlformats.org/presentationml/2006/ole">
            <p:oleObj spid="_x0000_s28696" name="Equation" r:id="rId4" imgW="126720" imgH="139680" progId="Equation.3">
              <p:embed/>
            </p:oleObj>
          </a:graphicData>
        </a:graphic>
      </p:graphicFrame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2133600" y="1447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AutoShape 26"/>
          <p:cNvSpPr>
            <a:spLocks noChangeArrowheads="1"/>
          </p:cNvSpPr>
          <p:nvPr/>
        </p:nvSpPr>
        <p:spPr bwMode="auto">
          <a:xfrm>
            <a:off x="3200400" y="1295400"/>
            <a:ext cx="304800" cy="304800"/>
          </a:xfrm>
          <a:prstGeom prst="flowChartSummingJunction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3352800" y="160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2743200" y="2743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 flipV="1">
            <a:off x="3352800" y="2209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3657600" y="2438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V="1">
            <a:off x="3352800" y="2438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V="1">
            <a:off x="3048000" y="2438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3505200" y="1447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716" name="Object 44"/>
          <p:cNvGraphicFramePr>
            <a:graphicFrameLocks noChangeAspect="1"/>
          </p:cNvGraphicFramePr>
          <p:nvPr/>
        </p:nvGraphicFramePr>
        <p:xfrm>
          <a:off x="3446463" y="1866900"/>
          <a:ext cx="501650" cy="292100"/>
        </p:xfrm>
        <a:graphic>
          <a:graphicData uri="http://schemas.openxmlformats.org/presentationml/2006/ole">
            <p:oleObj spid="_x0000_s28716" name="Equation" r:id="rId5" imgW="368280" imgH="215640" progId="Equation.3">
              <p:embed/>
            </p:oleObj>
          </a:graphicData>
        </a:graphic>
      </p:graphicFrame>
      <p:graphicFrame>
        <p:nvGraphicFramePr>
          <p:cNvPr id="28717" name="Object 45"/>
          <p:cNvGraphicFramePr>
            <a:graphicFrameLocks noChangeAspect="1"/>
          </p:cNvGraphicFramePr>
          <p:nvPr/>
        </p:nvGraphicFramePr>
        <p:xfrm>
          <a:off x="2895600" y="2362200"/>
          <a:ext cx="87313" cy="163513"/>
        </p:xfrm>
        <a:graphic>
          <a:graphicData uri="http://schemas.openxmlformats.org/presentationml/2006/ole">
            <p:oleObj spid="_x0000_s28717" name="Equation" r:id="rId6" imgW="88560" imgH="164880" progId="Equation.3">
              <p:embed/>
            </p:oleObj>
          </a:graphicData>
        </a:graphic>
      </p:graphicFrame>
      <p:graphicFrame>
        <p:nvGraphicFramePr>
          <p:cNvPr id="28718" name="Object 46"/>
          <p:cNvGraphicFramePr>
            <a:graphicFrameLocks noChangeAspect="1"/>
          </p:cNvGraphicFramePr>
          <p:nvPr/>
        </p:nvGraphicFramePr>
        <p:xfrm>
          <a:off x="4114800" y="2743200"/>
          <a:ext cx="165100" cy="182563"/>
        </p:xfrm>
        <a:graphic>
          <a:graphicData uri="http://schemas.openxmlformats.org/presentationml/2006/ole">
            <p:oleObj spid="_x0000_s28718" name="Equation" r:id="rId7" imgW="126720" imgH="139680" progId="Equation.3">
              <p:embed/>
            </p:oleObj>
          </a:graphicData>
        </a:graphic>
      </p:graphicFrame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4343400" y="1676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 flipV="1">
            <a:off x="4953000" y="1066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 flipV="1">
            <a:off x="4648200" y="1676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V="1">
            <a:off x="4953000" y="1447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 flipV="1">
            <a:off x="5257800" y="152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 flipV="1">
            <a:off x="5562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730" name="Object 58"/>
          <p:cNvGraphicFramePr>
            <a:graphicFrameLocks noChangeAspect="1"/>
          </p:cNvGraphicFramePr>
          <p:nvPr/>
        </p:nvGraphicFramePr>
        <p:xfrm>
          <a:off x="4862513" y="762000"/>
          <a:ext cx="1308100" cy="280988"/>
        </p:xfrm>
        <a:graphic>
          <a:graphicData uri="http://schemas.openxmlformats.org/presentationml/2006/ole">
            <p:oleObj spid="_x0000_s28730" name="Equation" r:id="rId8" imgW="1002960" imgH="215640" progId="Equation.3">
              <p:embed/>
            </p:oleObj>
          </a:graphicData>
        </a:graphic>
      </p:graphicFrame>
      <p:graphicFrame>
        <p:nvGraphicFramePr>
          <p:cNvPr id="28731" name="Object 59"/>
          <p:cNvGraphicFramePr>
            <a:graphicFrameLocks noChangeAspect="1"/>
          </p:cNvGraphicFramePr>
          <p:nvPr/>
        </p:nvGraphicFramePr>
        <p:xfrm>
          <a:off x="5975350" y="1792288"/>
          <a:ext cx="165100" cy="182562"/>
        </p:xfrm>
        <a:graphic>
          <a:graphicData uri="http://schemas.openxmlformats.org/presentationml/2006/ole">
            <p:oleObj spid="_x0000_s28731" name="Equation" r:id="rId9" imgW="126720" imgH="139680" progId="Equation.3">
              <p:embed/>
            </p:oleObj>
          </a:graphicData>
        </a:graphic>
      </p:graphicFrame>
      <p:sp>
        <p:nvSpPr>
          <p:cNvPr id="28741" name="Line 69"/>
          <p:cNvSpPr>
            <a:spLocks noChangeShapeType="1"/>
          </p:cNvSpPr>
          <p:nvPr/>
        </p:nvSpPr>
        <p:spPr bwMode="auto">
          <a:xfrm>
            <a:off x="2794000" y="2743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743" name="Object 71"/>
          <p:cNvGraphicFramePr>
            <a:graphicFrameLocks noChangeAspect="1"/>
          </p:cNvGraphicFramePr>
          <p:nvPr/>
        </p:nvGraphicFramePr>
        <p:xfrm>
          <a:off x="3289300" y="2794000"/>
          <a:ext cx="125413" cy="176213"/>
        </p:xfrm>
        <a:graphic>
          <a:graphicData uri="http://schemas.openxmlformats.org/presentationml/2006/ole">
            <p:oleObj spid="_x0000_s28743" name="Equation" r:id="rId10" imgW="126720" imgH="177480" progId="Equation.3">
              <p:embed/>
            </p:oleObj>
          </a:graphicData>
        </a:graphic>
      </p:graphicFrame>
      <p:graphicFrame>
        <p:nvGraphicFramePr>
          <p:cNvPr id="28744" name="Object 72"/>
          <p:cNvGraphicFramePr>
            <a:graphicFrameLocks noChangeAspect="1"/>
          </p:cNvGraphicFramePr>
          <p:nvPr/>
        </p:nvGraphicFramePr>
        <p:xfrm>
          <a:off x="3581400" y="2819400"/>
          <a:ext cx="163513" cy="163513"/>
        </p:xfrm>
        <a:graphic>
          <a:graphicData uri="http://schemas.openxmlformats.org/presentationml/2006/ole">
            <p:oleObj spid="_x0000_s28744" name="Equation" r:id="rId11" imgW="164880" imgH="164880" progId="Equation.3">
              <p:embed/>
            </p:oleObj>
          </a:graphicData>
        </a:graphic>
      </p:graphicFrame>
      <p:sp>
        <p:nvSpPr>
          <p:cNvPr id="28745" name="Line 73"/>
          <p:cNvSpPr>
            <a:spLocks noChangeShapeType="1"/>
          </p:cNvSpPr>
          <p:nvPr/>
        </p:nvSpPr>
        <p:spPr bwMode="auto">
          <a:xfrm>
            <a:off x="4419600" y="167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746" name="Object 74"/>
          <p:cNvGraphicFramePr>
            <a:graphicFrameLocks noChangeAspect="1"/>
          </p:cNvGraphicFramePr>
          <p:nvPr/>
        </p:nvGraphicFramePr>
        <p:xfrm>
          <a:off x="4648200" y="1295400"/>
          <a:ext cx="290513" cy="201613"/>
        </p:xfrm>
        <a:graphic>
          <a:graphicData uri="http://schemas.openxmlformats.org/presentationml/2006/ole">
            <p:oleObj spid="_x0000_s28746" name="Equation" r:id="rId12" imgW="291960" imgH="203040" progId="Equation.3">
              <p:embed/>
            </p:oleObj>
          </a:graphicData>
        </a:graphic>
      </p:graphicFrame>
      <p:graphicFrame>
        <p:nvGraphicFramePr>
          <p:cNvPr id="28747" name="Object 75"/>
          <p:cNvGraphicFramePr>
            <a:graphicFrameLocks noChangeAspect="1"/>
          </p:cNvGraphicFramePr>
          <p:nvPr/>
        </p:nvGraphicFramePr>
        <p:xfrm>
          <a:off x="5086350" y="1295400"/>
          <a:ext cx="330200" cy="201613"/>
        </p:xfrm>
        <a:graphic>
          <a:graphicData uri="http://schemas.openxmlformats.org/presentationml/2006/ole">
            <p:oleObj spid="_x0000_s28747" name="Equation" r:id="rId13" imgW="330120" imgH="203040" progId="Equation.3">
              <p:embed/>
            </p:oleObj>
          </a:graphicData>
        </a:graphic>
      </p:graphicFrame>
      <p:graphicFrame>
        <p:nvGraphicFramePr>
          <p:cNvPr id="28748" name="Object 76"/>
          <p:cNvGraphicFramePr>
            <a:graphicFrameLocks noChangeAspect="1"/>
          </p:cNvGraphicFramePr>
          <p:nvPr/>
        </p:nvGraphicFramePr>
        <p:xfrm>
          <a:off x="5365750" y="1981200"/>
          <a:ext cx="419100" cy="201613"/>
        </p:xfrm>
        <a:graphic>
          <a:graphicData uri="http://schemas.openxmlformats.org/presentationml/2006/ole">
            <p:oleObj spid="_x0000_s28748" name="Equation" r:id="rId14" imgW="419040" imgH="203040" progId="Equation.3">
              <p:embed/>
            </p:oleObj>
          </a:graphicData>
        </a:graphic>
      </p:graphicFrame>
      <p:graphicFrame>
        <p:nvGraphicFramePr>
          <p:cNvPr id="28749" name="Object 77"/>
          <p:cNvGraphicFramePr>
            <a:graphicFrameLocks noChangeAspect="1"/>
          </p:cNvGraphicFramePr>
          <p:nvPr/>
        </p:nvGraphicFramePr>
        <p:xfrm>
          <a:off x="4451350" y="1828800"/>
          <a:ext cx="419100" cy="201613"/>
        </p:xfrm>
        <a:graphic>
          <a:graphicData uri="http://schemas.openxmlformats.org/presentationml/2006/ole">
            <p:oleObj spid="_x0000_s28749" name="Equation" r:id="rId15" imgW="419040" imgH="203040" progId="Equation.3">
              <p:embed/>
            </p:oleObj>
          </a:graphicData>
        </a:graphic>
      </p:graphicFrame>
      <p:sp>
        <p:nvSpPr>
          <p:cNvPr id="28750" name="Text Box 78"/>
          <p:cNvSpPr txBox="1">
            <a:spLocks noChangeArrowheads="1"/>
          </p:cNvSpPr>
          <p:nvPr/>
        </p:nvSpPr>
        <p:spPr bwMode="auto">
          <a:xfrm>
            <a:off x="152400" y="3886200"/>
            <a:ext cx="853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can also write                 in exponential form as </a:t>
            </a:r>
          </a:p>
        </p:txBody>
      </p:sp>
      <p:graphicFrame>
        <p:nvGraphicFramePr>
          <p:cNvPr id="28751" name="Object 79"/>
          <p:cNvGraphicFramePr>
            <a:graphicFrameLocks noChangeAspect="1"/>
          </p:cNvGraphicFramePr>
          <p:nvPr/>
        </p:nvGraphicFramePr>
        <p:xfrm>
          <a:off x="1981200" y="3886200"/>
          <a:ext cx="723900" cy="407988"/>
        </p:xfrm>
        <a:graphic>
          <a:graphicData uri="http://schemas.openxmlformats.org/presentationml/2006/ole">
            <p:oleObj spid="_x0000_s28751" name="Equation" r:id="rId16" imgW="380880" imgH="215640" progId="Equation.3">
              <p:embed/>
            </p:oleObj>
          </a:graphicData>
        </a:graphic>
      </p:graphicFrame>
      <p:graphicFrame>
        <p:nvGraphicFramePr>
          <p:cNvPr id="28752" name="Object 80"/>
          <p:cNvGraphicFramePr>
            <a:graphicFrameLocks noChangeAspect="1"/>
          </p:cNvGraphicFramePr>
          <p:nvPr/>
        </p:nvGraphicFramePr>
        <p:xfrm>
          <a:off x="2438400" y="4495800"/>
          <a:ext cx="2590800" cy="796925"/>
        </p:xfrm>
        <a:graphic>
          <a:graphicData uri="http://schemas.openxmlformats.org/presentationml/2006/ole">
            <p:oleObj spid="_x0000_s28752" name="Equation" r:id="rId17" imgW="1396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 and  apply the Modulation Model as before: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371600" y="13716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24000" y="1371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524000" y="2438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133600" y="2286000"/>
            <a:ext cx="304800" cy="304800"/>
          </a:xfrm>
          <a:prstGeom prst="flowChartSummingJunction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86000" y="259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438400" y="2438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3429000" y="1219200"/>
            <a:ext cx="304800" cy="304800"/>
          </a:xfrm>
          <a:prstGeom prst="flowChartOr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3581400" y="152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733800" y="1371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228600" y="1143000"/>
          <a:ext cx="450850" cy="312738"/>
        </p:xfrm>
        <a:graphic>
          <a:graphicData uri="http://schemas.openxmlformats.org/presentationml/2006/ole">
            <p:oleObj spid="_x0000_s29709" name="Equation" r:id="rId3" imgW="291960" imgH="203040" progId="Equation.3">
              <p:embed/>
            </p:oleObj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4267200" y="1219200"/>
          <a:ext cx="433388" cy="312738"/>
        </p:xfrm>
        <a:graphic>
          <a:graphicData uri="http://schemas.openxmlformats.org/presentationml/2006/ole">
            <p:oleObj spid="_x0000_s29710" name="Equation" r:id="rId4" imgW="279360" imgH="203040" progId="Equation.3">
              <p:embed/>
            </p:oleObj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1778000" y="2667000"/>
          <a:ext cx="1092200" cy="406400"/>
        </p:xfrm>
        <a:graphic>
          <a:graphicData uri="http://schemas.openxmlformats.org/presentationml/2006/ole">
            <p:oleObj spid="_x0000_s29711" name="Equation" r:id="rId5" imgW="545760" imgH="203040" progId="Equation.3">
              <p:embed/>
            </p:oleObj>
          </a:graphicData>
        </a:graphic>
      </p:graphicFrame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990600" y="1143000"/>
            <a:ext cx="381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13" name="Object 17"/>
          <p:cNvGraphicFramePr>
            <a:graphicFrameLocks noChangeAspect="1"/>
          </p:cNvGraphicFramePr>
          <p:nvPr/>
        </p:nvGraphicFramePr>
        <p:xfrm>
          <a:off x="1052513" y="1143000"/>
          <a:ext cx="279400" cy="457200"/>
        </p:xfrm>
        <a:graphic>
          <a:graphicData uri="http://schemas.openxmlformats.org/presentationml/2006/ole">
            <p:oleObj spid="_x0000_s29713" name="Equation" r:id="rId6" imgW="139680" imgH="228600" progId="Equation.3">
              <p:embed/>
            </p:oleObj>
          </a:graphicData>
        </a:graphic>
      </p:graphicFrame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685800" y="1371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3429000" y="2286000"/>
            <a:ext cx="304800" cy="304800"/>
          </a:xfrm>
          <a:prstGeom prst="flowChartOr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V="1">
            <a:off x="35814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1524000" y="1905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3581400" y="175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1524000" y="243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1524000" y="2971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1524000" y="3429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AutoShape 29"/>
          <p:cNvSpPr>
            <a:spLocks noChangeArrowheads="1"/>
          </p:cNvSpPr>
          <p:nvPr/>
        </p:nvSpPr>
        <p:spPr bwMode="auto">
          <a:xfrm>
            <a:off x="2133600" y="3276600"/>
            <a:ext cx="304800" cy="304800"/>
          </a:xfrm>
          <a:prstGeom prst="flowChartSummingJunction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22860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2438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31" name="Object 35"/>
          <p:cNvGraphicFramePr>
            <a:graphicFrameLocks noChangeAspect="1"/>
          </p:cNvGraphicFramePr>
          <p:nvPr/>
        </p:nvGraphicFramePr>
        <p:xfrm>
          <a:off x="1585913" y="3810000"/>
          <a:ext cx="1479550" cy="406400"/>
        </p:xfrm>
        <a:graphic>
          <a:graphicData uri="http://schemas.openxmlformats.org/presentationml/2006/ole">
            <p:oleObj spid="_x0000_s29731" name="Equation" r:id="rId7" imgW="736560" imgH="203040" progId="Equation.3">
              <p:embed/>
            </p:oleObj>
          </a:graphicData>
        </a:graphic>
      </p:graphicFrame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3581400" y="304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33" name="Object 37"/>
          <p:cNvGraphicFramePr>
            <a:graphicFrameLocks noChangeAspect="1"/>
          </p:cNvGraphicFramePr>
          <p:nvPr/>
        </p:nvGraphicFramePr>
        <p:xfrm>
          <a:off x="2801938" y="817563"/>
          <a:ext cx="849312" cy="371475"/>
        </p:xfrm>
        <a:graphic>
          <a:graphicData uri="http://schemas.openxmlformats.org/presentationml/2006/ole">
            <p:oleObj spid="_x0000_s29733" name="Equation" r:id="rId8" imgW="520560" imgH="228600" progId="Equation.3">
              <p:embed/>
            </p:oleObj>
          </a:graphicData>
        </a:graphic>
      </p:graphicFrame>
      <p:graphicFrame>
        <p:nvGraphicFramePr>
          <p:cNvPr id="29734" name="Object 38"/>
          <p:cNvGraphicFramePr>
            <a:graphicFrameLocks noChangeAspect="1"/>
          </p:cNvGraphicFramePr>
          <p:nvPr/>
        </p:nvGraphicFramePr>
        <p:xfrm>
          <a:off x="3810000" y="2743200"/>
          <a:ext cx="1803400" cy="371475"/>
        </p:xfrm>
        <a:graphic>
          <a:graphicData uri="http://schemas.openxmlformats.org/presentationml/2006/ole">
            <p:oleObj spid="_x0000_s29734" name="Equation" r:id="rId9" imgW="1104840" imgH="228600" progId="Equation.3">
              <p:embed/>
            </p:oleObj>
          </a:graphicData>
        </a:graphic>
      </p:graphicFrame>
      <p:graphicFrame>
        <p:nvGraphicFramePr>
          <p:cNvPr id="29735" name="Object 39"/>
          <p:cNvGraphicFramePr>
            <a:graphicFrameLocks noChangeAspect="1"/>
          </p:cNvGraphicFramePr>
          <p:nvPr/>
        </p:nvGraphicFramePr>
        <p:xfrm>
          <a:off x="3581400" y="3886200"/>
          <a:ext cx="2341563" cy="371475"/>
        </p:xfrm>
        <a:graphic>
          <a:graphicData uri="http://schemas.openxmlformats.org/presentationml/2006/ole">
            <p:oleObj spid="_x0000_s29735" name="Equation" r:id="rId10" imgW="1434960" imgH="228600" progId="Equation.3">
              <p:embed/>
            </p:oleObj>
          </a:graphicData>
        </a:graphic>
      </p:graphicFrame>
      <p:sp>
        <p:nvSpPr>
          <p:cNvPr id="29736" name="Line 40"/>
          <p:cNvSpPr>
            <a:spLocks noChangeShapeType="1"/>
          </p:cNvSpPr>
          <p:nvPr/>
        </p:nvSpPr>
        <p:spPr bwMode="auto">
          <a:xfrm flipH="1" flipV="1">
            <a:off x="3276600" y="35052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 flipH="1" flipV="1">
            <a:off x="3200400" y="2514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 flipH="1">
            <a:off x="3048000" y="10668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39" name="Object 43"/>
          <p:cNvGraphicFramePr>
            <a:graphicFrameLocks noChangeAspect="1"/>
          </p:cNvGraphicFramePr>
          <p:nvPr/>
        </p:nvGraphicFramePr>
        <p:xfrm>
          <a:off x="5319713" y="1524000"/>
          <a:ext cx="3078162" cy="719138"/>
        </p:xfrm>
        <a:graphic>
          <a:graphicData uri="http://schemas.openxmlformats.org/presentationml/2006/ole">
            <p:oleObj spid="_x0000_s29739" name="Equation" r:id="rId11" imgW="1841400" imgH="431640" progId="Equation.3">
              <p:embed/>
            </p:oleObj>
          </a:graphicData>
        </a:graphic>
      </p:graphicFrame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5181600" y="1447800"/>
            <a:ext cx="3352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685800" y="38100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 flipV="1">
            <a:off x="1828800" y="2743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1524000" y="3048000"/>
            <a:ext cx="6096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762000" y="3733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533400" y="3886200"/>
          <a:ext cx="431800" cy="239713"/>
        </p:xfrm>
        <a:graphic>
          <a:graphicData uri="http://schemas.openxmlformats.org/presentationml/2006/ole">
            <p:oleObj spid="_x0000_s47111" name="Equation" r:id="rId3" imgW="253800" imgH="139680" progId="Equation.3">
              <p:embed/>
            </p:oleObj>
          </a:graphicData>
        </a:graphic>
      </p:graphicFrame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2895600" y="3733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763838" y="3886200"/>
          <a:ext cx="238125" cy="239713"/>
        </p:xfrm>
        <a:graphic>
          <a:graphicData uri="http://schemas.openxmlformats.org/presentationml/2006/ole">
            <p:oleObj spid="_x0000_s47114" name="Equation" r:id="rId4" imgW="139680" imgH="139680" progId="Equation.3">
              <p:embed/>
            </p:oleObj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1066800" y="2667000"/>
          <a:ext cx="654050" cy="336550"/>
        </p:xfrm>
        <a:graphic>
          <a:graphicData uri="http://schemas.openxmlformats.org/presentationml/2006/ole">
            <p:oleObj spid="_x0000_s47115" name="Equation" r:id="rId5" imgW="393480" imgH="203040" progId="Equation.3">
              <p:embed/>
            </p:oleObj>
          </a:graphicData>
        </a:graphic>
      </p:graphicFrame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2971800" y="3276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4038600" y="3048000"/>
            <a:ext cx="457200" cy="457200"/>
          </a:xfrm>
          <a:prstGeom prst="flowChartSummingJunction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4267200" y="3505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4495800" y="3276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6172200" y="38862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7315200" y="2819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62484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6019800" y="3962400"/>
          <a:ext cx="431800" cy="239713"/>
        </p:xfrm>
        <a:graphic>
          <a:graphicData uri="http://schemas.openxmlformats.org/presentationml/2006/ole">
            <p:oleObj spid="_x0000_s47124" name="Equation" r:id="rId6" imgW="253800" imgH="139680" progId="Equation.3">
              <p:embed/>
            </p:oleObj>
          </a:graphicData>
        </a:graphic>
      </p:graphicFrame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83820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26" name="Object 22"/>
          <p:cNvGraphicFramePr>
            <a:graphicFrameLocks noChangeAspect="1"/>
          </p:cNvGraphicFramePr>
          <p:nvPr/>
        </p:nvGraphicFramePr>
        <p:xfrm>
          <a:off x="8250238" y="3962400"/>
          <a:ext cx="238125" cy="239713"/>
        </p:xfrm>
        <a:graphic>
          <a:graphicData uri="http://schemas.openxmlformats.org/presentationml/2006/ole">
            <p:oleObj spid="_x0000_s47126" name="Equation" r:id="rId7" imgW="139680" imgH="139680" progId="Equation.3">
              <p:embed/>
            </p:oleObj>
          </a:graphicData>
        </a:graphic>
      </p:graphicFrame>
      <p:graphicFrame>
        <p:nvGraphicFramePr>
          <p:cNvPr id="47127" name="Object 23"/>
          <p:cNvGraphicFramePr>
            <a:graphicFrameLocks noChangeAspect="1"/>
          </p:cNvGraphicFramePr>
          <p:nvPr/>
        </p:nvGraphicFramePr>
        <p:xfrm>
          <a:off x="5803900" y="2289175"/>
          <a:ext cx="2922588" cy="1017588"/>
        </p:xfrm>
        <a:graphic>
          <a:graphicData uri="http://schemas.openxmlformats.org/presentationml/2006/ole">
            <p:oleObj spid="_x0000_s47127" name="Equation" r:id="rId8" imgW="1752480" imgH="609480" progId="Equation.3">
              <p:embed/>
            </p:oleObj>
          </a:graphicData>
        </a:graphic>
      </p:graphicFrame>
      <p:sp>
        <p:nvSpPr>
          <p:cNvPr id="47128" name="AutoShape 24"/>
          <p:cNvSpPr>
            <a:spLocks noChangeArrowheads="1"/>
          </p:cNvSpPr>
          <p:nvPr/>
        </p:nvSpPr>
        <p:spPr bwMode="auto">
          <a:xfrm>
            <a:off x="7239000" y="3429000"/>
            <a:ext cx="7620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AutoShape 25"/>
          <p:cNvSpPr>
            <a:spLocks noChangeArrowheads="1"/>
          </p:cNvSpPr>
          <p:nvPr/>
        </p:nvSpPr>
        <p:spPr bwMode="auto">
          <a:xfrm>
            <a:off x="7620000" y="3429000"/>
            <a:ext cx="7620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AutoShape 26"/>
          <p:cNvSpPr>
            <a:spLocks noChangeArrowheads="1"/>
          </p:cNvSpPr>
          <p:nvPr/>
        </p:nvSpPr>
        <p:spPr bwMode="auto">
          <a:xfrm>
            <a:off x="7924800" y="3429000"/>
            <a:ext cx="7620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AutoShape 27"/>
          <p:cNvSpPr>
            <a:spLocks noChangeArrowheads="1"/>
          </p:cNvSpPr>
          <p:nvPr/>
        </p:nvSpPr>
        <p:spPr bwMode="auto">
          <a:xfrm>
            <a:off x="6629400" y="3429000"/>
            <a:ext cx="7620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AutoShape 28"/>
          <p:cNvSpPr>
            <a:spLocks noChangeArrowheads="1"/>
          </p:cNvSpPr>
          <p:nvPr/>
        </p:nvSpPr>
        <p:spPr bwMode="auto">
          <a:xfrm>
            <a:off x="6324600" y="3429000"/>
            <a:ext cx="7620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AutoShape 29"/>
          <p:cNvSpPr>
            <a:spLocks noChangeArrowheads="1"/>
          </p:cNvSpPr>
          <p:nvPr/>
        </p:nvSpPr>
        <p:spPr bwMode="auto">
          <a:xfrm>
            <a:off x="6019800" y="3429000"/>
            <a:ext cx="7620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6934200" y="3429000"/>
            <a:ext cx="7620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 flipH="1">
            <a:off x="7696200" y="27432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76200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37" name="Object 33"/>
          <p:cNvGraphicFramePr>
            <a:graphicFrameLocks noChangeAspect="1"/>
          </p:cNvGraphicFramePr>
          <p:nvPr/>
        </p:nvGraphicFramePr>
        <p:xfrm>
          <a:off x="7391400" y="4419600"/>
          <a:ext cx="530225" cy="609600"/>
        </p:xfrm>
        <a:graphic>
          <a:graphicData uri="http://schemas.openxmlformats.org/presentationml/2006/ole">
            <p:oleObj spid="_x0000_s47137" name="Equation" r:id="rId9" imgW="342720" imgH="393480" progId="Equation.3">
              <p:embed/>
            </p:oleObj>
          </a:graphicData>
        </a:graphic>
      </p:graphicFrame>
      <p:graphicFrame>
        <p:nvGraphicFramePr>
          <p:cNvPr id="47138" name="Object 34"/>
          <p:cNvGraphicFramePr>
            <a:graphicFrameLocks noChangeAspect="1"/>
          </p:cNvGraphicFramePr>
          <p:nvPr/>
        </p:nvGraphicFramePr>
        <p:xfrm>
          <a:off x="3810000" y="4343400"/>
          <a:ext cx="876300" cy="493713"/>
        </p:xfrm>
        <a:graphic>
          <a:graphicData uri="http://schemas.openxmlformats.org/presentationml/2006/ole">
            <p:oleObj spid="_x0000_s47138" name="Equation" r:id="rId10" imgW="380880" imgH="215640" progId="Equation.3">
              <p:embed/>
            </p:oleObj>
          </a:graphicData>
        </a:graphic>
      </p:graphicFrame>
      <p:graphicFrame>
        <p:nvGraphicFramePr>
          <p:cNvPr id="47139" name="Object 35"/>
          <p:cNvGraphicFramePr>
            <a:graphicFrameLocks noChangeAspect="1"/>
          </p:cNvGraphicFramePr>
          <p:nvPr/>
        </p:nvGraphicFramePr>
        <p:xfrm>
          <a:off x="2971800" y="2743200"/>
          <a:ext cx="527050" cy="365125"/>
        </p:xfrm>
        <a:graphic>
          <a:graphicData uri="http://schemas.openxmlformats.org/presentationml/2006/ole">
            <p:oleObj spid="_x0000_s47139" name="Equation" r:id="rId11" imgW="291960" imgH="203040" progId="Equation.3">
              <p:embed/>
            </p:oleObj>
          </a:graphicData>
        </a:graphic>
      </p:graphicFrame>
      <p:graphicFrame>
        <p:nvGraphicFramePr>
          <p:cNvPr id="47140" name="Object 36"/>
          <p:cNvGraphicFramePr>
            <a:graphicFrameLocks noChangeAspect="1"/>
          </p:cNvGraphicFramePr>
          <p:nvPr/>
        </p:nvGraphicFramePr>
        <p:xfrm>
          <a:off x="4886325" y="2819400"/>
          <a:ext cx="506413" cy="365125"/>
        </p:xfrm>
        <a:graphic>
          <a:graphicData uri="http://schemas.openxmlformats.org/presentationml/2006/ole">
            <p:oleObj spid="_x0000_s47140" name="Equation" r:id="rId12" imgW="279360" imgH="203040" progId="Equation.3">
              <p:embed/>
            </p:oleObj>
          </a:graphicData>
        </a:graphic>
      </p:graphicFrame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0" y="685800"/>
            <a:ext cx="868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 spectrum of a sampled signal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Now we can determine the effect of </a:t>
            </a:r>
            <a:r>
              <a:rPr lang="en-US" i="1"/>
              <a:t>DownSampling</a:t>
            </a:r>
            <a:r>
              <a:rPr lang="en-US"/>
              <a:t> by an integer </a:t>
            </a:r>
            <a:r>
              <a:rPr lang="en-US" i="1"/>
              <a:t>D</a:t>
            </a:r>
            <a:r>
              <a:rPr lang="en-US"/>
              <a:t>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71600" y="1758950"/>
            <a:ext cx="838200" cy="749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533400" y="2133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2209800" y="2133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600200" y="1905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752600" y="1905000"/>
            <a:ext cx="533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D</a:t>
            </a:r>
          </a:p>
        </p:txBody>
      </p:sp>
      <p:graphicFrame>
        <p:nvGraphicFramePr>
          <p:cNvPr id="46089" name="Object 9"/>
          <p:cNvGraphicFramePr>
            <a:graphicFrameLocks/>
          </p:cNvGraphicFramePr>
          <p:nvPr/>
        </p:nvGraphicFramePr>
        <p:xfrm>
          <a:off x="609600" y="1524000"/>
          <a:ext cx="515938" cy="349250"/>
        </p:xfrm>
        <a:graphic>
          <a:graphicData uri="http://schemas.openxmlformats.org/presentationml/2006/ole">
            <p:oleObj spid="_x0000_s46089" name="Equation" r:id="rId3" imgW="291960" imgH="203040" progId="Equation.3">
              <p:embed/>
            </p:oleObj>
          </a:graphicData>
        </a:graphic>
      </p:graphicFrame>
      <p:graphicFrame>
        <p:nvGraphicFramePr>
          <p:cNvPr id="46090" name="Object 10"/>
          <p:cNvGraphicFramePr>
            <a:graphicFrameLocks/>
          </p:cNvGraphicFramePr>
          <p:nvPr/>
        </p:nvGraphicFramePr>
        <p:xfrm>
          <a:off x="2438400" y="1524000"/>
          <a:ext cx="660400" cy="403225"/>
        </p:xfrm>
        <a:graphic>
          <a:graphicData uri="http://schemas.openxmlformats.org/presentationml/2006/ole">
            <p:oleObj spid="_x0000_s46090" name="Equation" r:id="rId4" imgW="342720" imgH="203040" progId="Equation.3">
              <p:embed/>
            </p:oleObj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3429000" y="1905000"/>
          <a:ext cx="628650" cy="498475"/>
        </p:xfrm>
        <a:graphic>
          <a:graphicData uri="http://schemas.openxmlformats.org/presentationml/2006/ole">
            <p:oleObj spid="_x0000_s46091" name="Equation" r:id="rId5" imgW="190440" imgH="152280" progId="Equation.3">
              <p:embed/>
            </p:oleObj>
          </a:graphicData>
        </a:graphic>
      </p:graphicFrame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419600" y="2057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5257800" y="1905000"/>
            <a:ext cx="304800" cy="304800"/>
          </a:xfrm>
          <a:prstGeom prst="flowChartSummingJunction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5562600" y="2057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6096000" y="1676400"/>
            <a:ext cx="838200" cy="749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6934200" y="205105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6324600" y="182245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6477000" y="1822450"/>
            <a:ext cx="533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D</a:t>
            </a:r>
          </a:p>
        </p:txBody>
      </p:sp>
      <p:graphicFrame>
        <p:nvGraphicFramePr>
          <p:cNvPr id="46099" name="Object 19"/>
          <p:cNvGraphicFramePr>
            <a:graphicFrameLocks/>
          </p:cNvGraphicFramePr>
          <p:nvPr/>
        </p:nvGraphicFramePr>
        <p:xfrm>
          <a:off x="7162800" y="1441450"/>
          <a:ext cx="660400" cy="403225"/>
        </p:xfrm>
        <a:graphic>
          <a:graphicData uri="http://schemas.openxmlformats.org/presentationml/2006/ole">
            <p:oleObj spid="_x0000_s46099" name="Equation" r:id="rId6" imgW="342720" imgH="203040" progId="Equation.3">
              <p:embed/>
            </p:oleObj>
          </a:graphicData>
        </a:graphic>
      </p:graphicFrame>
      <p:graphicFrame>
        <p:nvGraphicFramePr>
          <p:cNvPr id="46100" name="Object 20"/>
          <p:cNvGraphicFramePr>
            <a:graphicFrameLocks/>
          </p:cNvGraphicFramePr>
          <p:nvPr/>
        </p:nvGraphicFramePr>
        <p:xfrm>
          <a:off x="4572000" y="1524000"/>
          <a:ext cx="515938" cy="349250"/>
        </p:xfrm>
        <a:graphic>
          <a:graphicData uri="http://schemas.openxmlformats.org/presentationml/2006/ole">
            <p:oleObj spid="_x0000_s46100" name="Equation" r:id="rId7" imgW="291960" imgH="203040" progId="Equation.3">
              <p:embed/>
            </p:oleObj>
          </a:graphicData>
        </a:graphic>
      </p:graphicFrame>
      <p:graphicFrame>
        <p:nvGraphicFramePr>
          <p:cNvPr id="46101" name="Object 21"/>
          <p:cNvGraphicFramePr>
            <a:graphicFrameLocks/>
          </p:cNvGraphicFramePr>
          <p:nvPr/>
        </p:nvGraphicFramePr>
        <p:xfrm>
          <a:off x="5572125" y="1524000"/>
          <a:ext cx="496888" cy="349250"/>
        </p:xfrm>
        <a:graphic>
          <a:graphicData uri="http://schemas.openxmlformats.org/presentationml/2006/ole">
            <p:oleObj spid="_x0000_s46101" name="Equation" r:id="rId8" imgW="279360" imgH="203040" progId="Equation.3">
              <p:embed/>
            </p:oleObj>
          </a:graphicData>
        </a:graphic>
      </p:graphicFrame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5410200" y="2209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103" name="Object 23"/>
          <p:cNvGraphicFramePr>
            <a:graphicFrameLocks noChangeAspect="1"/>
          </p:cNvGraphicFramePr>
          <p:nvPr/>
        </p:nvGraphicFramePr>
        <p:xfrm>
          <a:off x="5105400" y="2895600"/>
          <a:ext cx="762000" cy="428625"/>
        </p:xfrm>
        <a:graphic>
          <a:graphicData uri="http://schemas.openxmlformats.org/presentationml/2006/ole">
            <p:oleObj spid="_x0000_s46103" name="Equation" r:id="rId9" imgW="380880" imgH="215640" progId="Equation.3">
              <p:embed/>
            </p:oleObj>
          </a:graphicData>
        </a:graphic>
      </p:graphicFrame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0" y="838200"/>
            <a:ext cx="449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First Notice the following:</a:t>
            </a:r>
          </a:p>
        </p:txBody>
      </p:sp>
      <p:graphicFrame>
        <p:nvGraphicFramePr>
          <p:cNvPr id="46105" name="Object 25"/>
          <p:cNvGraphicFramePr>
            <a:graphicFrameLocks noChangeAspect="1"/>
          </p:cNvGraphicFramePr>
          <p:nvPr/>
        </p:nvGraphicFramePr>
        <p:xfrm>
          <a:off x="892175" y="3516313"/>
          <a:ext cx="4237038" cy="793750"/>
        </p:xfrm>
        <a:graphic>
          <a:graphicData uri="http://schemas.openxmlformats.org/presentationml/2006/ole">
            <p:oleObj spid="_x0000_s46105" name="Equation" r:id="rId10" imgW="2298600" imgH="431640" progId="Equation.DSMT4">
              <p:embed/>
            </p:oleObj>
          </a:graphicData>
        </a:graphic>
      </p:graphicFrame>
      <p:graphicFrame>
        <p:nvGraphicFramePr>
          <p:cNvPr id="46106" name="Object 26"/>
          <p:cNvGraphicFramePr>
            <a:graphicFrameLocks noChangeAspect="1"/>
          </p:cNvGraphicFramePr>
          <p:nvPr/>
        </p:nvGraphicFramePr>
        <p:xfrm>
          <a:off x="871538" y="4354513"/>
          <a:ext cx="4200525" cy="774700"/>
        </p:xfrm>
        <a:graphic>
          <a:graphicData uri="http://schemas.openxmlformats.org/presentationml/2006/ole">
            <p:oleObj spid="_x0000_s46106" name="Equation" r:id="rId11" imgW="2323800" imgH="431640" progId="Equation.DSMT4">
              <p:embed/>
            </p:oleObj>
          </a:graphicData>
        </a:graphic>
      </p:graphicFrame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457200" y="5410200"/>
            <a:ext cx="2362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Therefore: </a:t>
            </a:r>
          </a:p>
        </p:txBody>
      </p:sp>
      <p:graphicFrame>
        <p:nvGraphicFramePr>
          <p:cNvPr id="46113" name="Object 33"/>
          <p:cNvGraphicFramePr>
            <a:graphicFrameLocks noChangeAspect="1"/>
          </p:cNvGraphicFramePr>
          <p:nvPr/>
        </p:nvGraphicFramePr>
        <p:xfrm>
          <a:off x="2133600" y="5486400"/>
          <a:ext cx="3886200" cy="744538"/>
        </p:xfrm>
        <a:graphic>
          <a:graphicData uri="http://schemas.openxmlformats.org/presentationml/2006/ole">
            <p:oleObj spid="_x0000_s46113" name="Equation" r:id="rId12" imgW="22478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232</Words>
  <Application>Microsoft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Default Design</vt:lpstr>
      <vt:lpstr>Microsoft Equation 3.0</vt:lpstr>
      <vt:lpstr>MathType 6.0 Equation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Roberto Cristi</dc:creator>
  <cp:lastModifiedBy>rcristi</cp:lastModifiedBy>
  <cp:revision>83</cp:revision>
  <cp:lastPrinted>2000-11-13T21:29:52Z</cp:lastPrinted>
  <dcterms:created xsi:type="dcterms:W3CDTF">1998-10-27T22:06:52Z</dcterms:created>
  <dcterms:modified xsi:type="dcterms:W3CDTF">2011-05-12T13:37:06Z</dcterms:modified>
</cp:coreProperties>
</file>